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uce Bold" charset="1" panose="00000800000000000000"/>
      <p:regular r:id="rId24"/>
    </p:embeddedFont>
    <p:embeddedFont>
      <p:font typeface="Inter Light" charset="1" panose="02000503000000020004"/>
      <p:regular r:id="rId25"/>
    </p:embeddedFont>
    <p:embeddedFont>
      <p:font typeface="Inter Semi-Bold" charset="1" panose="02000503000000020004"/>
      <p:regular r:id="rId26"/>
    </p:embeddedFont>
    <p:embeddedFont>
      <p:font typeface="Inter Bold" charset="1" panose="020B0802030000000004"/>
      <p:regular r:id="rId27"/>
    </p:embeddedFont>
    <p:embeddedFont>
      <p:font typeface="Open Sauce Medium" charset="1" panose="00000600000000000000"/>
      <p:regular r:id="rId28"/>
    </p:embeddedFont>
    <p:embeddedFont>
      <p:font typeface="Canva Sans" charset="1" panose="020B0503030501040103"/>
      <p:regular r:id="rId29"/>
    </p:embeddedFont>
    <p:embeddedFont>
      <p:font typeface="Open Sauce" charset="1" panose="00000500000000000000"/>
      <p:regular r:id="rId30"/>
    </p:embeddedFont>
    <p:embeddedFont>
      <p:font typeface="Canva Sans Bold" charset="1" panose="020B08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Hello,</a:t>
            </a:r>
          </a:p>
          <a:p>
            <a:r>
              <a:rPr lang="en-US"/>
              <a:t/>
            </a:r>
          </a:p>
          <a:p>
            <a:r>
              <a:rPr lang="en-US"/>
              <a:t>I Am Alok Adhao, Lead System Engineer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12" Target="../media/image60.png" Type="http://schemas.openxmlformats.org/officeDocument/2006/relationships/image"/><Relationship Id="rId13" Target="../media/image61.png" Type="http://schemas.openxmlformats.org/officeDocument/2006/relationships/image"/><Relationship Id="rId14" Target="../media/image62.png" Type="http://schemas.openxmlformats.org/officeDocument/2006/relationships/image"/><Relationship Id="rId15" Target="http://youtube.com/@casa-cloud" TargetMode="External" Type="http://schemas.openxmlformats.org/officeDocument/2006/relationships/hyperlink"/><Relationship Id="rId16" Target="http://youtube.com/@casa-cloud" TargetMode="External" Type="http://schemas.openxmlformats.org/officeDocument/2006/relationships/hyperlink"/><Relationship Id="rId17" Target="../media/image63.png" Type="http://schemas.openxmlformats.org/officeDocument/2006/relationships/image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3.pn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25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5912" y="5051891"/>
            <a:ext cx="639588" cy="149083"/>
            <a:chOff x="0" y="0"/>
            <a:chExt cx="1841591" cy="4292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5080"/>
              <a:ext cx="1841591" cy="434340"/>
            </a:xfrm>
            <a:custGeom>
              <a:avLst/>
              <a:gdLst/>
              <a:ahLst/>
              <a:cxnLst/>
              <a:rect r="r" b="b" t="t" l="l"/>
              <a:pathLst>
                <a:path h="434340" w="1841591">
                  <a:moveTo>
                    <a:pt x="1823811" y="187960"/>
                  </a:moveTo>
                  <a:lnTo>
                    <a:pt x="1562191" y="11430"/>
                  </a:lnTo>
                  <a:cubicBezTo>
                    <a:pt x="1544411" y="0"/>
                    <a:pt x="1521551" y="3810"/>
                    <a:pt x="1508851" y="21590"/>
                  </a:cubicBezTo>
                  <a:cubicBezTo>
                    <a:pt x="1497421" y="39370"/>
                    <a:pt x="1501231" y="62230"/>
                    <a:pt x="1519011" y="74930"/>
                  </a:cubicBezTo>
                  <a:lnTo>
                    <a:pt x="167776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77761" y="257810"/>
                  </a:lnTo>
                  <a:lnTo>
                    <a:pt x="1519011" y="364490"/>
                  </a:lnTo>
                  <a:cubicBezTo>
                    <a:pt x="1501231" y="375920"/>
                    <a:pt x="1497421" y="400050"/>
                    <a:pt x="1508851" y="417830"/>
                  </a:cubicBezTo>
                  <a:cubicBezTo>
                    <a:pt x="1516471" y="429260"/>
                    <a:pt x="1527901" y="434340"/>
                    <a:pt x="1540601" y="434340"/>
                  </a:cubicBezTo>
                  <a:cubicBezTo>
                    <a:pt x="1548221" y="434340"/>
                    <a:pt x="1555841" y="431800"/>
                    <a:pt x="1562191" y="427990"/>
                  </a:cubicBezTo>
                  <a:lnTo>
                    <a:pt x="1825081" y="251460"/>
                  </a:lnTo>
                  <a:cubicBezTo>
                    <a:pt x="1835241" y="243840"/>
                    <a:pt x="1841591" y="232410"/>
                    <a:pt x="1841591" y="219710"/>
                  </a:cubicBezTo>
                  <a:cubicBezTo>
                    <a:pt x="1841591" y="207010"/>
                    <a:pt x="1835241" y="195580"/>
                    <a:pt x="1823811" y="18796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0041" y="4913300"/>
            <a:ext cx="2738412" cy="38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b="true" sz="2342" spc="140">
                <a:solidFill>
                  <a:srgbClr val="1585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0041" y="6123627"/>
            <a:ext cx="5191270" cy="29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74989" y="5870944"/>
            <a:ext cx="8277234" cy="185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4"/>
              </a:lnSpc>
            </a:pPr>
            <a:r>
              <a:rPr lang="en-US" sz="4695">
                <a:solidFill>
                  <a:srgbClr val="FFDE59"/>
                </a:solidFill>
                <a:latin typeface="Inter Light"/>
                <a:ea typeface="Inter Light"/>
                <a:cs typeface="Inter Light"/>
                <a:sym typeface="Inter Light"/>
              </a:rPr>
              <a:t>Alok Adhao</a:t>
            </a:r>
          </a:p>
          <a:p>
            <a:pPr algn="l">
              <a:lnSpc>
                <a:spcPts val="4919"/>
              </a:lnSpc>
            </a:pPr>
            <a:r>
              <a:rPr lang="en-US" sz="4099">
                <a:solidFill>
                  <a:srgbClr val="FFDE59"/>
                </a:solidFill>
                <a:latin typeface="Inter Light"/>
                <a:ea typeface="Inter Light"/>
                <a:cs typeface="Inter Light"/>
                <a:sym typeface="Inter Light"/>
              </a:rPr>
              <a:t>EPAM - Lead System Engineer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048458" y="1172030"/>
            <a:ext cx="7448607" cy="7814039"/>
          </a:xfrm>
          <a:custGeom>
            <a:avLst/>
            <a:gdLst/>
            <a:ahLst/>
            <a:cxnLst/>
            <a:rect r="r" b="b" t="t" l="l"/>
            <a:pathLst>
              <a:path h="7814039" w="7448607">
                <a:moveTo>
                  <a:pt x="0" y="0"/>
                </a:moveTo>
                <a:lnTo>
                  <a:pt x="7448607" y="0"/>
                </a:lnTo>
                <a:lnTo>
                  <a:pt x="7448607" y="7814039"/>
                </a:lnTo>
                <a:lnTo>
                  <a:pt x="0" y="7814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077" t="-63373" r="-69524" b="-21759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90782" y="700640"/>
            <a:ext cx="8323959" cy="3788798"/>
            <a:chOff x="0" y="0"/>
            <a:chExt cx="11098612" cy="50517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1098612" cy="479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2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498272"/>
              <a:ext cx="11098612" cy="55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57642"/>
              <a:ext cx="11098612" cy="214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19"/>
                </a:lnSpc>
              </a:pPr>
              <a:r>
                <a:rPr lang="en-US" sz="6266" b="true">
                  <a:solidFill>
                    <a:srgbClr val="FFDE59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From Prompt to Pod</a:t>
              </a:r>
            </a:p>
            <a:p>
              <a:pPr algn="l">
                <a:lnSpc>
                  <a:spcPts val="5239"/>
                </a:lnSpc>
              </a:pPr>
              <a:r>
                <a:rPr lang="en-US" sz="4366" b="true">
                  <a:solidFill>
                    <a:srgbClr val="FFDE59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Agentic AI | MCP | A2A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0" y="4031809"/>
              <a:ext cx="11098612" cy="1231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74989" y="8292675"/>
            <a:ext cx="2783464" cy="1062243"/>
          </a:xfrm>
          <a:custGeom>
            <a:avLst/>
            <a:gdLst/>
            <a:ahLst/>
            <a:cxnLst/>
            <a:rect r="r" b="b" t="t" l="l"/>
            <a:pathLst>
              <a:path h="1062243" w="2783464">
                <a:moveTo>
                  <a:pt x="0" y="0"/>
                </a:moveTo>
                <a:lnTo>
                  <a:pt x="2783463" y="0"/>
                </a:lnTo>
                <a:lnTo>
                  <a:pt x="2783463" y="1062243"/>
                </a:lnTo>
                <a:lnTo>
                  <a:pt x="0" y="1062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45" r="0" b="-264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18783" y="7787941"/>
            <a:ext cx="2071711" cy="2071711"/>
          </a:xfrm>
          <a:custGeom>
            <a:avLst/>
            <a:gdLst/>
            <a:ahLst/>
            <a:cxnLst/>
            <a:rect r="r" b="b" t="t" l="l"/>
            <a:pathLst>
              <a:path h="2071711" w="2071711">
                <a:moveTo>
                  <a:pt x="0" y="0"/>
                </a:moveTo>
                <a:lnTo>
                  <a:pt x="2071711" y="0"/>
                </a:lnTo>
                <a:lnTo>
                  <a:pt x="2071711" y="2071711"/>
                </a:lnTo>
                <a:lnTo>
                  <a:pt x="0" y="2071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0782" y="514350"/>
            <a:ext cx="533304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7"/>
              </a:lnSpc>
              <a:spcBef>
                <a:spcPct val="0"/>
              </a:spcBef>
            </a:pPr>
            <a:r>
              <a:rPr lang="en-US" b="true" sz="6806">
                <a:solidFill>
                  <a:srgbClr val="0071D5"/>
                </a:solidFill>
                <a:latin typeface="Inter Bold"/>
                <a:ea typeface="Inter Bold"/>
                <a:cs typeface="Inter Bold"/>
                <a:sym typeface="Inter Bold"/>
              </a:rPr>
              <a:t>Season of 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230" y="1922932"/>
            <a:ext cx="3518117" cy="3305327"/>
          </a:xfrm>
          <a:custGeom>
            <a:avLst/>
            <a:gdLst/>
            <a:ahLst/>
            <a:cxnLst/>
            <a:rect r="r" b="b" t="t" l="l"/>
            <a:pathLst>
              <a:path h="3305327" w="3518117">
                <a:moveTo>
                  <a:pt x="0" y="0"/>
                </a:moveTo>
                <a:lnTo>
                  <a:pt x="3518116" y="0"/>
                </a:lnTo>
                <a:lnTo>
                  <a:pt x="3518116" y="3305327"/>
                </a:lnTo>
                <a:lnTo>
                  <a:pt x="0" y="3305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D4DEF9"/>
            </a:solidFill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 flipV="true">
            <a:off x="4332346" y="3803735"/>
            <a:ext cx="1756284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4647532" y="3231100"/>
            <a:ext cx="1140930" cy="472031"/>
            <a:chOff x="0" y="0"/>
            <a:chExt cx="300492" cy="1243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0492" cy="124321"/>
            </a:xfrm>
            <a:custGeom>
              <a:avLst/>
              <a:gdLst/>
              <a:ahLst/>
              <a:cxnLst/>
              <a:rect r="r" b="b" t="t" l="l"/>
              <a:pathLst>
                <a:path h="124321" w="300492">
                  <a:moveTo>
                    <a:pt x="62160" y="0"/>
                  </a:moveTo>
                  <a:lnTo>
                    <a:pt x="238331" y="0"/>
                  </a:lnTo>
                  <a:cubicBezTo>
                    <a:pt x="254817" y="0"/>
                    <a:pt x="270628" y="6549"/>
                    <a:pt x="282285" y="18206"/>
                  </a:cubicBezTo>
                  <a:cubicBezTo>
                    <a:pt x="293943" y="29864"/>
                    <a:pt x="300492" y="45674"/>
                    <a:pt x="300492" y="62160"/>
                  </a:cubicBezTo>
                  <a:lnTo>
                    <a:pt x="300492" y="62160"/>
                  </a:lnTo>
                  <a:cubicBezTo>
                    <a:pt x="300492" y="78646"/>
                    <a:pt x="293943" y="94457"/>
                    <a:pt x="282285" y="106114"/>
                  </a:cubicBezTo>
                  <a:cubicBezTo>
                    <a:pt x="270628" y="117772"/>
                    <a:pt x="254817" y="124321"/>
                    <a:pt x="238331" y="124321"/>
                  </a:cubicBezTo>
                  <a:lnTo>
                    <a:pt x="62160" y="124321"/>
                  </a:lnTo>
                  <a:cubicBezTo>
                    <a:pt x="45674" y="124321"/>
                    <a:pt x="29864" y="117772"/>
                    <a:pt x="18206" y="106114"/>
                  </a:cubicBezTo>
                  <a:cubicBezTo>
                    <a:pt x="6549" y="94457"/>
                    <a:pt x="0" y="78646"/>
                    <a:pt x="0" y="62160"/>
                  </a:cubicBezTo>
                  <a:lnTo>
                    <a:pt x="0" y="62160"/>
                  </a:lnTo>
                  <a:cubicBezTo>
                    <a:pt x="0" y="45674"/>
                    <a:pt x="6549" y="29864"/>
                    <a:pt x="18206" y="18206"/>
                  </a:cubicBezTo>
                  <a:cubicBezTo>
                    <a:pt x="29864" y="6549"/>
                    <a:pt x="45674" y="0"/>
                    <a:pt x="62160" y="0"/>
                  </a:cubicBezTo>
                  <a:close/>
                </a:path>
              </a:pathLst>
            </a:custGeom>
            <a:solidFill>
              <a:srgbClr val="FFDE59"/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00492" cy="152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Prompt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088630" y="3434369"/>
            <a:ext cx="2027541" cy="738731"/>
            <a:chOff x="0" y="0"/>
            <a:chExt cx="534003" cy="1945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4003" cy="194563"/>
            </a:xfrm>
            <a:custGeom>
              <a:avLst/>
              <a:gdLst/>
              <a:ahLst/>
              <a:cxnLst/>
              <a:rect r="r" b="b" t="t" l="l"/>
              <a:pathLst>
                <a:path h="194563" w="534003">
                  <a:moveTo>
                    <a:pt x="53457" y="0"/>
                  </a:moveTo>
                  <a:lnTo>
                    <a:pt x="480545" y="0"/>
                  </a:lnTo>
                  <a:cubicBezTo>
                    <a:pt x="494723" y="0"/>
                    <a:pt x="508320" y="5632"/>
                    <a:pt x="518345" y="15657"/>
                  </a:cubicBezTo>
                  <a:cubicBezTo>
                    <a:pt x="528370" y="25682"/>
                    <a:pt x="534003" y="39280"/>
                    <a:pt x="534003" y="53457"/>
                  </a:cubicBezTo>
                  <a:lnTo>
                    <a:pt x="534003" y="141105"/>
                  </a:lnTo>
                  <a:cubicBezTo>
                    <a:pt x="534003" y="155283"/>
                    <a:pt x="528370" y="168880"/>
                    <a:pt x="518345" y="178906"/>
                  </a:cubicBezTo>
                  <a:cubicBezTo>
                    <a:pt x="508320" y="188931"/>
                    <a:pt x="494723" y="194563"/>
                    <a:pt x="480545" y="194563"/>
                  </a:cubicBezTo>
                  <a:lnTo>
                    <a:pt x="53457" y="194563"/>
                  </a:lnTo>
                  <a:cubicBezTo>
                    <a:pt x="39280" y="194563"/>
                    <a:pt x="25682" y="188931"/>
                    <a:pt x="15657" y="178906"/>
                  </a:cubicBezTo>
                  <a:cubicBezTo>
                    <a:pt x="5632" y="168880"/>
                    <a:pt x="0" y="155283"/>
                    <a:pt x="0" y="141105"/>
                  </a:cubicBezTo>
                  <a:lnTo>
                    <a:pt x="0" y="53457"/>
                  </a:lnTo>
                  <a:cubicBezTo>
                    <a:pt x="0" y="39280"/>
                    <a:pt x="5632" y="25682"/>
                    <a:pt x="15657" y="15657"/>
                  </a:cubicBezTo>
                  <a:cubicBezTo>
                    <a:pt x="25682" y="5632"/>
                    <a:pt x="39280" y="0"/>
                    <a:pt x="53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534003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MCP Planner</a:t>
              </a:r>
            </a:p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(Master Agent)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14042" y="3535116"/>
            <a:ext cx="2685272" cy="653594"/>
            <a:chOff x="0" y="0"/>
            <a:chExt cx="707232" cy="172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7232" cy="172140"/>
            </a:xfrm>
            <a:custGeom>
              <a:avLst/>
              <a:gdLst/>
              <a:ahLst/>
              <a:cxnLst/>
              <a:rect r="r" b="b" t="t" l="l"/>
              <a:pathLst>
                <a:path h="172140" w="707232">
                  <a:moveTo>
                    <a:pt x="40363" y="0"/>
                  </a:moveTo>
                  <a:lnTo>
                    <a:pt x="666869" y="0"/>
                  </a:lnTo>
                  <a:cubicBezTo>
                    <a:pt x="689161" y="0"/>
                    <a:pt x="707232" y="18071"/>
                    <a:pt x="707232" y="40363"/>
                  </a:cubicBezTo>
                  <a:lnTo>
                    <a:pt x="707232" y="131776"/>
                  </a:lnTo>
                  <a:cubicBezTo>
                    <a:pt x="707232" y="154069"/>
                    <a:pt x="689161" y="172140"/>
                    <a:pt x="666869" y="172140"/>
                  </a:cubicBezTo>
                  <a:lnTo>
                    <a:pt x="40363" y="172140"/>
                  </a:lnTo>
                  <a:cubicBezTo>
                    <a:pt x="18071" y="172140"/>
                    <a:pt x="0" y="154069"/>
                    <a:pt x="0" y="131776"/>
                  </a:cubicBezTo>
                  <a:lnTo>
                    <a:pt x="0" y="40363"/>
                  </a:lnTo>
                  <a:cubicBezTo>
                    <a:pt x="0" y="18071"/>
                    <a:pt x="18071" y="0"/>
                    <a:pt x="403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07232" cy="200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MCP Planner (Agent)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8116171" y="3861913"/>
            <a:ext cx="189787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4" id="14"/>
          <p:cNvGrpSpPr/>
          <p:nvPr/>
        </p:nvGrpSpPr>
        <p:grpSpPr>
          <a:xfrm rot="0">
            <a:off x="8494642" y="3270229"/>
            <a:ext cx="1140930" cy="472031"/>
            <a:chOff x="0" y="0"/>
            <a:chExt cx="300492" cy="1243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0492" cy="124321"/>
            </a:xfrm>
            <a:custGeom>
              <a:avLst/>
              <a:gdLst/>
              <a:ahLst/>
              <a:cxnLst/>
              <a:rect r="r" b="b" t="t" l="l"/>
              <a:pathLst>
                <a:path h="124321" w="300492">
                  <a:moveTo>
                    <a:pt x="62160" y="0"/>
                  </a:moveTo>
                  <a:lnTo>
                    <a:pt x="238331" y="0"/>
                  </a:lnTo>
                  <a:cubicBezTo>
                    <a:pt x="254817" y="0"/>
                    <a:pt x="270628" y="6549"/>
                    <a:pt x="282285" y="18206"/>
                  </a:cubicBezTo>
                  <a:cubicBezTo>
                    <a:pt x="293943" y="29864"/>
                    <a:pt x="300492" y="45674"/>
                    <a:pt x="300492" y="62160"/>
                  </a:cubicBezTo>
                  <a:lnTo>
                    <a:pt x="300492" y="62160"/>
                  </a:lnTo>
                  <a:cubicBezTo>
                    <a:pt x="300492" y="78646"/>
                    <a:pt x="293943" y="94457"/>
                    <a:pt x="282285" y="106114"/>
                  </a:cubicBezTo>
                  <a:cubicBezTo>
                    <a:pt x="270628" y="117772"/>
                    <a:pt x="254817" y="124321"/>
                    <a:pt x="238331" y="124321"/>
                  </a:cubicBezTo>
                  <a:lnTo>
                    <a:pt x="62160" y="124321"/>
                  </a:lnTo>
                  <a:cubicBezTo>
                    <a:pt x="45674" y="124321"/>
                    <a:pt x="29864" y="117772"/>
                    <a:pt x="18206" y="106114"/>
                  </a:cubicBezTo>
                  <a:cubicBezTo>
                    <a:pt x="6549" y="94457"/>
                    <a:pt x="0" y="78646"/>
                    <a:pt x="0" y="62160"/>
                  </a:cubicBezTo>
                  <a:lnTo>
                    <a:pt x="0" y="62160"/>
                  </a:lnTo>
                  <a:cubicBezTo>
                    <a:pt x="0" y="45674"/>
                    <a:pt x="6549" y="29864"/>
                    <a:pt x="18206" y="18206"/>
                  </a:cubicBezTo>
                  <a:cubicBezTo>
                    <a:pt x="29864" y="6549"/>
                    <a:pt x="45674" y="0"/>
                    <a:pt x="62160" y="0"/>
                  </a:cubicBezTo>
                  <a:close/>
                </a:path>
              </a:pathLst>
            </a:custGeom>
            <a:solidFill>
              <a:srgbClr val="FFDE59"/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300492" cy="152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Prompt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005495" y="3321098"/>
            <a:ext cx="1599060" cy="1043531"/>
            <a:chOff x="0" y="0"/>
            <a:chExt cx="421152" cy="27483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1152" cy="274839"/>
            </a:xfrm>
            <a:custGeom>
              <a:avLst/>
              <a:gdLst/>
              <a:ahLst/>
              <a:cxnLst/>
              <a:rect r="r" b="b" t="t" l="l"/>
              <a:pathLst>
                <a:path h="274839" w="421152">
                  <a:moveTo>
                    <a:pt x="67782" y="0"/>
                  </a:moveTo>
                  <a:lnTo>
                    <a:pt x="353370" y="0"/>
                  </a:lnTo>
                  <a:cubicBezTo>
                    <a:pt x="371347" y="0"/>
                    <a:pt x="388587" y="7141"/>
                    <a:pt x="401299" y="19853"/>
                  </a:cubicBezTo>
                  <a:cubicBezTo>
                    <a:pt x="414010" y="32564"/>
                    <a:pt x="421152" y="49805"/>
                    <a:pt x="421152" y="67782"/>
                  </a:cubicBezTo>
                  <a:lnTo>
                    <a:pt x="421152" y="207058"/>
                  </a:lnTo>
                  <a:cubicBezTo>
                    <a:pt x="421152" y="225035"/>
                    <a:pt x="414010" y="242275"/>
                    <a:pt x="401299" y="254987"/>
                  </a:cubicBezTo>
                  <a:cubicBezTo>
                    <a:pt x="388587" y="267698"/>
                    <a:pt x="371347" y="274839"/>
                    <a:pt x="353370" y="274839"/>
                  </a:cubicBezTo>
                  <a:lnTo>
                    <a:pt x="67782" y="274839"/>
                  </a:lnTo>
                  <a:cubicBezTo>
                    <a:pt x="49805" y="274839"/>
                    <a:pt x="32564" y="267698"/>
                    <a:pt x="19853" y="254987"/>
                  </a:cubicBezTo>
                  <a:cubicBezTo>
                    <a:pt x="7141" y="242275"/>
                    <a:pt x="0" y="225035"/>
                    <a:pt x="0" y="207058"/>
                  </a:cubicBezTo>
                  <a:lnTo>
                    <a:pt x="0" y="67782"/>
                  </a:lnTo>
                  <a:cubicBezTo>
                    <a:pt x="0" y="49805"/>
                    <a:pt x="7141" y="32564"/>
                    <a:pt x="19853" y="19853"/>
                  </a:cubicBezTo>
                  <a:cubicBezTo>
                    <a:pt x="32564" y="7141"/>
                    <a:pt x="49805" y="0"/>
                    <a:pt x="677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21152" cy="303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MCPTool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(K8SDoc)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Handler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2699314" y="3842863"/>
            <a:ext cx="2306181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3013639" y="3270229"/>
            <a:ext cx="1535606" cy="472031"/>
            <a:chOff x="0" y="0"/>
            <a:chExt cx="404440" cy="1243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4440" cy="124321"/>
            </a:xfrm>
            <a:custGeom>
              <a:avLst/>
              <a:gdLst/>
              <a:ahLst/>
              <a:cxnLst/>
              <a:rect r="r" b="b" t="t" l="l"/>
              <a:pathLst>
                <a:path h="124321" w="404440">
                  <a:moveTo>
                    <a:pt x="62160" y="0"/>
                  </a:moveTo>
                  <a:lnTo>
                    <a:pt x="342279" y="0"/>
                  </a:lnTo>
                  <a:cubicBezTo>
                    <a:pt x="358765" y="0"/>
                    <a:pt x="374576" y="6549"/>
                    <a:pt x="386233" y="18206"/>
                  </a:cubicBezTo>
                  <a:cubicBezTo>
                    <a:pt x="397891" y="29864"/>
                    <a:pt x="404440" y="45674"/>
                    <a:pt x="404440" y="62160"/>
                  </a:cubicBezTo>
                  <a:lnTo>
                    <a:pt x="404440" y="62160"/>
                  </a:lnTo>
                  <a:cubicBezTo>
                    <a:pt x="404440" y="78646"/>
                    <a:pt x="397891" y="94457"/>
                    <a:pt x="386233" y="106114"/>
                  </a:cubicBezTo>
                  <a:cubicBezTo>
                    <a:pt x="374576" y="117772"/>
                    <a:pt x="358765" y="124321"/>
                    <a:pt x="342279" y="124321"/>
                  </a:cubicBezTo>
                  <a:lnTo>
                    <a:pt x="62160" y="124321"/>
                  </a:lnTo>
                  <a:cubicBezTo>
                    <a:pt x="45674" y="124321"/>
                    <a:pt x="29864" y="117772"/>
                    <a:pt x="18206" y="106114"/>
                  </a:cubicBezTo>
                  <a:cubicBezTo>
                    <a:pt x="6549" y="94457"/>
                    <a:pt x="0" y="78646"/>
                    <a:pt x="0" y="62160"/>
                  </a:cubicBezTo>
                  <a:lnTo>
                    <a:pt x="0" y="62160"/>
                  </a:lnTo>
                  <a:cubicBezTo>
                    <a:pt x="0" y="45674"/>
                    <a:pt x="6549" y="29864"/>
                    <a:pt x="18206" y="18206"/>
                  </a:cubicBezTo>
                  <a:cubicBezTo>
                    <a:pt x="29864" y="6549"/>
                    <a:pt x="45674" y="0"/>
                    <a:pt x="62160" y="0"/>
                  </a:cubicBezTo>
                  <a:close/>
                </a:path>
              </a:pathLst>
            </a:custGeom>
            <a:solidFill>
              <a:srgbClr val="FFDE59"/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04440" cy="152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Arguments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28906" y="7780554"/>
            <a:ext cx="16700481" cy="2331622"/>
            <a:chOff x="0" y="0"/>
            <a:chExt cx="4398481" cy="6140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98481" cy="614090"/>
            </a:xfrm>
            <a:custGeom>
              <a:avLst/>
              <a:gdLst/>
              <a:ahLst/>
              <a:cxnLst/>
              <a:rect r="r" b="b" t="t" l="l"/>
              <a:pathLst>
                <a:path h="614090" w="4398481">
                  <a:moveTo>
                    <a:pt x="7881" y="0"/>
                  </a:moveTo>
                  <a:lnTo>
                    <a:pt x="4390600" y="0"/>
                  </a:lnTo>
                  <a:cubicBezTo>
                    <a:pt x="4394952" y="0"/>
                    <a:pt x="4398481" y="3528"/>
                    <a:pt x="4398481" y="7881"/>
                  </a:cubicBezTo>
                  <a:lnTo>
                    <a:pt x="4398481" y="606209"/>
                  </a:lnTo>
                  <a:cubicBezTo>
                    <a:pt x="4398481" y="608299"/>
                    <a:pt x="4397651" y="610303"/>
                    <a:pt x="4396172" y="611781"/>
                  </a:cubicBezTo>
                  <a:cubicBezTo>
                    <a:pt x="4394695" y="613259"/>
                    <a:pt x="4392690" y="614090"/>
                    <a:pt x="4390600" y="614090"/>
                  </a:cubicBezTo>
                  <a:lnTo>
                    <a:pt x="7881" y="614090"/>
                  </a:lnTo>
                  <a:cubicBezTo>
                    <a:pt x="3528" y="614090"/>
                    <a:pt x="0" y="610561"/>
                    <a:pt x="0" y="606209"/>
                  </a:cubicBezTo>
                  <a:lnTo>
                    <a:pt x="0" y="7881"/>
                  </a:lnTo>
                  <a:cubicBezTo>
                    <a:pt x="0" y="3528"/>
                    <a:pt x="3528" y="0"/>
                    <a:pt x="7881" y="0"/>
                  </a:cubicBezTo>
                  <a:close/>
                </a:path>
              </a:pathLst>
            </a:custGeom>
            <a:solidFill>
              <a:srgbClr val="FFDE59">
                <a:alpha val="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398481" cy="642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633071" y="8818795"/>
            <a:ext cx="2334068" cy="1043531"/>
            <a:chOff x="0" y="0"/>
            <a:chExt cx="614734" cy="27483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4734" cy="274839"/>
            </a:xfrm>
            <a:custGeom>
              <a:avLst/>
              <a:gdLst/>
              <a:ahLst/>
              <a:cxnLst/>
              <a:rect r="r" b="b" t="t" l="l"/>
              <a:pathLst>
                <a:path h="274839" w="614734">
                  <a:moveTo>
                    <a:pt x="46437" y="0"/>
                  </a:moveTo>
                  <a:lnTo>
                    <a:pt x="568297" y="0"/>
                  </a:lnTo>
                  <a:cubicBezTo>
                    <a:pt x="580613" y="0"/>
                    <a:pt x="592424" y="4892"/>
                    <a:pt x="601133" y="13601"/>
                  </a:cubicBezTo>
                  <a:cubicBezTo>
                    <a:pt x="609842" y="22310"/>
                    <a:pt x="614734" y="34121"/>
                    <a:pt x="614734" y="46437"/>
                  </a:cubicBezTo>
                  <a:lnTo>
                    <a:pt x="614734" y="228402"/>
                  </a:lnTo>
                  <a:cubicBezTo>
                    <a:pt x="614734" y="240718"/>
                    <a:pt x="609842" y="252530"/>
                    <a:pt x="601133" y="261238"/>
                  </a:cubicBezTo>
                  <a:cubicBezTo>
                    <a:pt x="592424" y="269947"/>
                    <a:pt x="580613" y="274839"/>
                    <a:pt x="568297" y="274839"/>
                  </a:cubicBezTo>
                  <a:lnTo>
                    <a:pt x="46437" y="274839"/>
                  </a:lnTo>
                  <a:cubicBezTo>
                    <a:pt x="34121" y="274839"/>
                    <a:pt x="22310" y="269947"/>
                    <a:pt x="13601" y="261238"/>
                  </a:cubicBezTo>
                  <a:cubicBezTo>
                    <a:pt x="4892" y="252530"/>
                    <a:pt x="0" y="240718"/>
                    <a:pt x="0" y="228402"/>
                  </a:cubicBezTo>
                  <a:lnTo>
                    <a:pt x="0" y="46437"/>
                  </a:lnTo>
                  <a:cubicBezTo>
                    <a:pt x="0" y="34121"/>
                    <a:pt x="4892" y="22310"/>
                    <a:pt x="13601" y="13601"/>
                  </a:cubicBezTo>
                  <a:cubicBezTo>
                    <a:pt x="22310" y="4892"/>
                    <a:pt x="34121" y="0"/>
                    <a:pt x="46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614734" cy="303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Create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Azure AI Foundry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Assistant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15800105" y="4364628"/>
            <a:ext cx="4920" cy="161992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1" id="31"/>
          <p:cNvGrpSpPr/>
          <p:nvPr/>
        </p:nvGrpSpPr>
        <p:grpSpPr>
          <a:xfrm rot="0">
            <a:off x="14995655" y="5984549"/>
            <a:ext cx="1608900" cy="738731"/>
            <a:chOff x="0" y="0"/>
            <a:chExt cx="423743" cy="1945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23743" cy="194563"/>
            </a:xfrm>
            <a:custGeom>
              <a:avLst/>
              <a:gdLst/>
              <a:ahLst/>
              <a:cxnLst/>
              <a:rect r="r" b="b" t="t" l="l"/>
              <a:pathLst>
                <a:path h="194563" w="423743">
                  <a:moveTo>
                    <a:pt x="67367" y="0"/>
                  </a:moveTo>
                  <a:lnTo>
                    <a:pt x="356376" y="0"/>
                  </a:lnTo>
                  <a:cubicBezTo>
                    <a:pt x="374243" y="0"/>
                    <a:pt x="391378" y="7098"/>
                    <a:pt x="404012" y="19731"/>
                  </a:cubicBezTo>
                  <a:cubicBezTo>
                    <a:pt x="416646" y="32365"/>
                    <a:pt x="423743" y="49500"/>
                    <a:pt x="423743" y="67367"/>
                  </a:cubicBezTo>
                  <a:lnTo>
                    <a:pt x="423743" y="127196"/>
                  </a:lnTo>
                  <a:cubicBezTo>
                    <a:pt x="423743" y="164402"/>
                    <a:pt x="393582" y="194563"/>
                    <a:pt x="356376" y="194563"/>
                  </a:cubicBezTo>
                  <a:lnTo>
                    <a:pt x="67367" y="194563"/>
                  </a:lnTo>
                  <a:cubicBezTo>
                    <a:pt x="49500" y="194563"/>
                    <a:pt x="32365" y="187465"/>
                    <a:pt x="19731" y="174831"/>
                  </a:cubicBezTo>
                  <a:cubicBezTo>
                    <a:pt x="7098" y="162198"/>
                    <a:pt x="0" y="145063"/>
                    <a:pt x="0" y="127196"/>
                  </a:cubicBezTo>
                  <a:lnTo>
                    <a:pt x="0" y="67367"/>
                  </a:lnTo>
                  <a:cubicBezTo>
                    <a:pt x="0" y="30161"/>
                    <a:pt x="30161" y="0"/>
                    <a:pt x="673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423743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Create</a:t>
              </a:r>
            </a:p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Thread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642874" y="5965499"/>
            <a:ext cx="1576907" cy="738731"/>
            <a:chOff x="0" y="0"/>
            <a:chExt cx="415317" cy="19456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15317" cy="194563"/>
            </a:xfrm>
            <a:custGeom>
              <a:avLst/>
              <a:gdLst/>
              <a:ahLst/>
              <a:cxnLst/>
              <a:rect r="r" b="b" t="t" l="l"/>
              <a:pathLst>
                <a:path h="194563" w="415317">
                  <a:moveTo>
                    <a:pt x="68734" y="0"/>
                  </a:moveTo>
                  <a:lnTo>
                    <a:pt x="346583" y="0"/>
                  </a:lnTo>
                  <a:cubicBezTo>
                    <a:pt x="384544" y="0"/>
                    <a:pt x="415317" y="30773"/>
                    <a:pt x="415317" y="68734"/>
                  </a:cubicBezTo>
                  <a:lnTo>
                    <a:pt x="415317" y="125829"/>
                  </a:lnTo>
                  <a:cubicBezTo>
                    <a:pt x="415317" y="144058"/>
                    <a:pt x="408076" y="161541"/>
                    <a:pt x="395185" y="174431"/>
                  </a:cubicBezTo>
                  <a:cubicBezTo>
                    <a:pt x="382295" y="187321"/>
                    <a:pt x="364813" y="194563"/>
                    <a:pt x="346583" y="194563"/>
                  </a:cubicBezTo>
                  <a:lnTo>
                    <a:pt x="68734" y="194563"/>
                  </a:lnTo>
                  <a:cubicBezTo>
                    <a:pt x="50504" y="194563"/>
                    <a:pt x="33022" y="187321"/>
                    <a:pt x="20132" y="174431"/>
                  </a:cubicBezTo>
                  <a:cubicBezTo>
                    <a:pt x="7242" y="161541"/>
                    <a:pt x="0" y="144058"/>
                    <a:pt x="0" y="125829"/>
                  </a:cubicBezTo>
                  <a:lnTo>
                    <a:pt x="0" y="68734"/>
                  </a:lnTo>
                  <a:cubicBezTo>
                    <a:pt x="0" y="50504"/>
                    <a:pt x="7242" y="33022"/>
                    <a:pt x="20132" y="20132"/>
                  </a:cubicBezTo>
                  <a:cubicBezTo>
                    <a:pt x="33022" y="7242"/>
                    <a:pt x="50504" y="0"/>
                    <a:pt x="687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415317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Add User Question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H="true" flipV="true">
            <a:off x="12219781" y="6334864"/>
            <a:ext cx="2775874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 flipH="true">
            <a:off x="2573288" y="6334864"/>
            <a:ext cx="3740659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2573288" y="5228259"/>
            <a:ext cx="0" cy="112565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1356678" y="8030223"/>
            <a:ext cx="571714" cy="788572"/>
          </a:xfrm>
          <a:custGeom>
            <a:avLst/>
            <a:gdLst/>
            <a:ahLst/>
            <a:cxnLst/>
            <a:rect r="r" b="b" t="t" l="l"/>
            <a:pathLst>
              <a:path h="788572" w="571714">
                <a:moveTo>
                  <a:pt x="0" y="0"/>
                </a:moveTo>
                <a:lnTo>
                  <a:pt x="571714" y="0"/>
                </a:lnTo>
                <a:lnTo>
                  <a:pt x="571714" y="788572"/>
                </a:lnTo>
                <a:lnTo>
                  <a:pt x="0" y="788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0524867" y="8990292"/>
            <a:ext cx="2376725" cy="738731"/>
            <a:chOff x="0" y="0"/>
            <a:chExt cx="625969" cy="19456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25969" cy="194563"/>
            </a:xfrm>
            <a:custGeom>
              <a:avLst/>
              <a:gdLst/>
              <a:ahLst/>
              <a:cxnLst/>
              <a:rect r="r" b="b" t="t" l="l"/>
              <a:pathLst>
                <a:path h="194563" w="625969">
                  <a:moveTo>
                    <a:pt x="45603" y="0"/>
                  </a:moveTo>
                  <a:lnTo>
                    <a:pt x="580365" y="0"/>
                  </a:lnTo>
                  <a:cubicBezTo>
                    <a:pt x="605551" y="0"/>
                    <a:pt x="625969" y="20417"/>
                    <a:pt x="625969" y="45603"/>
                  </a:cubicBezTo>
                  <a:lnTo>
                    <a:pt x="625969" y="148959"/>
                  </a:lnTo>
                  <a:cubicBezTo>
                    <a:pt x="625969" y="174145"/>
                    <a:pt x="605551" y="194563"/>
                    <a:pt x="580365" y="194563"/>
                  </a:cubicBezTo>
                  <a:lnTo>
                    <a:pt x="45603" y="194563"/>
                  </a:lnTo>
                  <a:cubicBezTo>
                    <a:pt x="20417" y="194563"/>
                    <a:pt x="0" y="174145"/>
                    <a:pt x="0" y="148959"/>
                  </a:cubicBezTo>
                  <a:lnTo>
                    <a:pt x="0" y="45603"/>
                  </a:lnTo>
                  <a:cubicBezTo>
                    <a:pt x="0" y="20417"/>
                    <a:pt x="20417" y="0"/>
                    <a:pt x="456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625969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Azure Ai Foundry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Vector Store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12901593" y="9340560"/>
            <a:ext cx="1731479" cy="1909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V="true">
            <a:off x="6962462" y="9359657"/>
            <a:ext cx="3562406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6" id="46"/>
          <p:cNvGrpSpPr/>
          <p:nvPr/>
        </p:nvGrpSpPr>
        <p:grpSpPr>
          <a:xfrm rot="0">
            <a:off x="7102401" y="8754277"/>
            <a:ext cx="3082623" cy="472031"/>
            <a:chOff x="0" y="0"/>
            <a:chExt cx="811884" cy="12432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1884" cy="124321"/>
            </a:xfrm>
            <a:custGeom>
              <a:avLst/>
              <a:gdLst/>
              <a:ahLst/>
              <a:cxnLst/>
              <a:rect r="r" b="b" t="t" l="l"/>
              <a:pathLst>
                <a:path h="124321" w="811884">
                  <a:moveTo>
                    <a:pt x="35161" y="0"/>
                  </a:moveTo>
                  <a:lnTo>
                    <a:pt x="776724" y="0"/>
                  </a:lnTo>
                  <a:cubicBezTo>
                    <a:pt x="786049" y="0"/>
                    <a:pt x="794992" y="3704"/>
                    <a:pt x="801586" y="10298"/>
                  </a:cubicBezTo>
                  <a:cubicBezTo>
                    <a:pt x="808180" y="16892"/>
                    <a:pt x="811884" y="25835"/>
                    <a:pt x="811884" y="35161"/>
                  </a:cubicBezTo>
                  <a:lnTo>
                    <a:pt x="811884" y="89160"/>
                  </a:lnTo>
                  <a:cubicBezTo>
                    <a:pt x="811884" y="98485"/>
                    <a:pt x="808180" y="107429"/>
                    <a:pt x="801586" y="114023"/>
                  </a:cubicBezTo>
                  <a:cubicBezTo>
                    <a:pt x="794992" y="120616"/>
                    <a:pt x="786049" y="124321"/>
                    <a:pt x="776724" y="124321"/>
                  </a:cubicBezTo>
                  <a:lnTo>
                    <a:pt x="35161" y="124321"/>
                  </a:lnTo>
                  <a:cubicBezTo>
                    <a:pt x="25835" y="124321"/>
                    <a:pt x="16892" y="120616"/>
                    <a:pt x="10298" y="114023"/>
                  </a:cubicBezTo>
                  <a:cubicBezTo>
                    <a:pt x="3704" y="107429"/>
                    <a:pt x="0" y="98485"/>
                    <a:pt x="0" y="89160"/>
                  </a:cubicBezTo>
                  <a:lnTo>
                    <a:pt x="0" y="35161"/>
                  </a:lnTo>
                  <a:cubicBezTo>
                    <a:pt x="0" y="25835"/>
                    <a:pt x="3704" y="16892"/>
                    <a:pt x="10298" y="10298"/>
                  </a:cubicBezTo>
                  <a:cubicBezTo>
                    <a:pt x="16892" y="3704"/>
                    <a:pt x="25835" y="0"/>
                    <a:pt x="35161" y="0"/>
                  </a:cubicBezTo>
                  <a:close/>
                </a:path>
              </a:pathLst>
            </a:custGeom>
            <a:solidFill>
              <a:srgbClr val="FFDE59"/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811884" cy="152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Chunk, Embed, Store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5365434" y="9087752"/>
            <a:ext cx="1597028" cy="581911"/>
            <a:chOff x="0" y="0"/>
            <a:chExt cx="420616" cy="15326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20616" cy="153260"/>
            </a:xfrm>
            <a:custGeom>
              <a:avLst/>
              <a:gdLst/>
              <a:ahLst/>
              <a:cxnLst/>
              <a:rect r="r" b="b" t="t" l="l"/>
              <a:pathLst>
                <a:path h="153260" w="420616">
                  <a:moveTo>
                    <a:pt x="67868" y="0"/>
                  </a:moveTo>
                  <a:lnTo>
                    <a:pt x="352749" y="0"/>
                  </a:lnTo>
                  <a:cubicBezTo>
                    <a:pt x="390231" y="0"/>
                    <a:pt x="420616" y="30385"/>
                    <a:pt x="420616" y="67868"/>
                  </a:cubicBezTo>
                  <a:lnTo>
                    <a:pt x="420616" y="85393"/>
                  </a:lnTo>
                  <a:cubicBezTo>
                    <a:pt x="420616" y="103392"/>
                    <a:pt x="413466" y="120655"/>
                    <a:pt x="400738" y="133382"/>
                  </a:cubicBezTo>
                  <a:cubicBezTo>
                    <a:pt x="388011" y="146110"/>
                    <a:pt x="370748" y="153260"/>
                    <a:pt x="352749" y="153260"/>
                  </a:cubicBezTo>
                  <a:lnTo>
                    <a:pt x="67868" y="153260"/>
                  </a:lnTo>
                  <a:cubicBezTo>
                    <a:pt x="49868" y="153260"/>
                    <a:pt x="32606" y="146110"/>
                    <a:pt x="19878" y="133382"/>
                  </a:cubicBezTo>
                  <a:cubicBezTo>
                    <a:pt x="7150" y="120655"/>
                    <a:pt x="0" y="103392"/>
                    <a:pt x="0" y="85393"/>
                  </a:cubicBezTo>
                  <a:lnTo>
                    <a:pt x="0" y="67868"/>
                  </a:lnTo>
                  <a:cubicBezTo>
                    <a:pt x="0" y="49868"/>
                    <a:pt x="7150" y="32606"/>
                    <a:pt x="19878" y="19878"/>
                  </a:cubicBezTo>
                  <a:cubicBezTo>
                    <a:pt x="32606" y="7150"/>
                    <a:pt x="49868" y="0"/>
                    <a:pt x="678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420616" cy="181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Server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3063518" y="8481469"/>
            <a:ext cx="1300993" cy="776831"/>
            <a:chOff x="0" y="0"/>
            <a:chExt cx="342648" cy="20459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42648" cy="204597"/>
            </a:xfrm>
            <a:custGeom>
              <a:avLst/>
              <a:gdLst/>
              <a:ahLst/>
              <a:cxnLst/>
              <a:rect r="r" b="b" t="t" l="l"/>
              <a:pathLst>
                <a:path h="204597" w="342648">
                  <a:moveTo>
                    <a:pt x="83311" y="0"/>
                  </a:moveTo>
                  <a:lnTo>
                    <a:pt x="259338" y="0"/>
                  </a:lnTo>
                  <a:cubicBezTo>
                    <a:pt x="305349" y="0"/>
                    <a:pt x="342648" y="37300"/>
                    <a:pt x="342648" y="83311"/>
                  </a:cubicBezTo>
                  <a:lnTo>
                    <a:pt x="342648" y="121287"/>
                  </a:lnTo>
                  <a:cubicBezTo>
                    <a:pt x="342648" y="167298"/>
                    <a:pt x="305349" y="204597"/>
                    <a:pt x="259338" y="204597"/>
                  </a:cubicBezTo>
                  <a:lnTo>
                    <a:pt x="83311" y="204597"/>
                  </a:lnTo>
                  <a:cubicBezTo>
                    <a:pt x="37300" y="204597"/>
                    <a:pt x="0" y="167298"/>
                    <a:pt x="0" y="121287"/>
                  </a:cubicBezTo>
                  <a:lnTo>
                    <a:pt x="0" y="83311"/>
                  </a:lnTo>
                  <a:cubicBezTo>
                    <a:pt x="0" y="37300"/>
                    <a:pt x="37300" y="0"/>
                    <a:pt x="83311" y="0"/>
                  </a:cubicBezTo>
                  <a:close/>
                </a:path>
              </a:pathLst>
            </a:custGeom>
            <a:solidFill>
              <a:srgbClr val="FFDE59"/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342648" cy="233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Semantic 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Search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243436" y="8849464"/>
            <a:ext cx="2238090" cy="1043437"/>
            <a:chOff x="0" y="0"/>
            <a:chExt cx="589456" cy="27481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89456" cy="274815"/>
            </a:xfrm>
            <a:custGeom>
              <a:avLst/>
              <a:gdLst/>
              <a:ahLst/>
              <a:cxnLst/>
              <a:rect r="r" b="b" t="t" l="l"/>
              <a:pathLst>
                <a:path h="274815" w="589456">
                  <a:moveTo>
                    <a:pt x="48428" y="0"/>
                  </a:moveTo>
                  <a:lnTo>
                    <a:pt x="541028" y="0"/>
                  </a:lnTo>
                  <a:cubicBezTo>
                    <a:pt x="567774" y="0"/>
                    <a:pt x="589456" y="21682"/>
                    <a:pt x="589456" y="48428"/>
                  </a:cubicBezTo>
                  <a:lnTo>
                    <a:pt x="589456" y="226386"/>
                  </a:lnTo>
                  <a:cubicBezTo>
                    <a:pt x="589456" y="253132"/>
                    <a:pt x="567774" y="274815"/>
                    <a:pt x="541028" y="274815"/>
                  </a:cubicBezTo>
                  <a:lnTo>
                    <a:pt x="48428" y="274815"/>
                  </a:lnTo>
                  <a:cubicBezTo>
                    <a:pt x="21682" y="274815"/>
                    <a:pt x="0" y="253132"/>
                    <a:pt x="0" y="226386"/>
                  </a:cubicBezTo>
                  <a:lnTo>
                    <a:pt x="0" y="48428"/>
                  </a:lnTo>
                  <a:cubicBezTo>
                    <a:pt x="0" y="21682"/>
                    <a:pt x="21682" y="0"/>
                    <a:pt x="484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589456" cy="30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Azure Blob Storage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>
            <a:off x="3481526" y="9371182"/>
            <a:ext cx="1883908" cy="7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9" id="59"/>
          <p:cNvGrpSpPr/>
          <p:nvPr/>
        </p:nvGrpSpPr>
        <p:grpSpPr>
          <a:xfrm rot="0">
            <a:off x="3970322" y="8849464"/>
            <a:ext cx="906316" cy="472031"/>
            <a:chOff x="0" y="0"/>
            <a:chExt cx="238701" cy="12432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38701" cy="124321"/>
            </a:xfrm>
            <a:custGeom>
              <a:avLst/>
              <a:gdLst/>
              <a:ahLst/>
              <a:cxnLst/>
              <a:rect r="r" b="b" t="t" l="l"/>
              <a:pathLst>
                <a:path h="124321" w="238701">
                  <a:moveTo>
                    <a:pt x="62160" y="0"/>
                  </a:moveTo>
                  <a:lnTo>
                    <a:pt x="176540" y="0"/>
                  </a:lnTo>
                  <a:cubicBezTo>
                    <a:pt x="210870" y="0"/>
                    <a:pt x="238701" y="27830"/>
                    <a:pt x="238701" y="62160"/>
                  </a:cubicBezTo>
                  <a:lnTo>
                    <a:pt x="238701" y="62160"/>
                  </a:lnTo>
                  <a:cubicBezTo>
                    <a:pt x="238701" y="78646"/>
                    <a:pt x="232152" y="94457"/>
                    <a:pt x="220494" y="106114"/>
                  </a:cubicBezTo>
                  <a:cubicBezTo>
                    <a:pt x="208837" y="117772"/>
                    <a:pt x="193026" y="124321"/>
                    <a:pt x="176540" y="124321"/>
                  </a:cubicBezTo>
                  <a:lnTo>
                    <a:pt x="62160" y="124321"/>
                  </a:lnTo>
                  <a:cubicBezTo>
                    <a:pt x="45674" y="124321"/>
                    <a:pt x="29864" y="117772"/>
                    <a:pt x="18206" y="106114"/>
                  </a:cubicBezTo>
                  <a:cubicBezTo>
                    <a:pt x="6549" y="94457"/>
                    <a:pt x="0" y="78646"/>
                    <a:pt x="0" y="62160"/>
                  </a:cubicBezTo>
                  <a:lnTo>
                    <a:pt x="0" y="62160"/>
                  </a:lnTo>
                  <a:cubicBezTo>
                    <a:pt x="0" y="45674"/>
                    <a:pt x="6549" y="29864"/>
                    <a:pt x="18206" y="18206"/>
                  </a:cubicBezTo>
                  <a:cubicBezTo>
                    <a:pt x="29864" y="6549"/>
                    <a:pt x="45674" y="0"/>
                    <a:pt x="62160" y="0"/>
                  </a:cubicBezTo>
                  <a:close/>
                </a:path>
              </a:pathLst>
            </a:custGeom>
            <a:solidFill>
              <a:srgbClr val="FFDE59"/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238701" cy="152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Files</a:t>
              </a:r>
            </a:p>
          </p:txBody>
        </p:sp>
      </p:grpSp>
      <p:sp>
        <p:nvSpPr>
          <p:cNvPr name="AutoShape 62" id="62"/>
          <p:cNvSpPr/>
          <p:nvPr/>
        </p:nvSpPr>
        <p:spPr>
          <a:xfrm flipV="true">
            <a:off x="15800105" y="6723279"/>
            <a:ext cx="0" cy="209551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3" id="63"/>
          <p:cNvGrpSpPr/>
          <p:nvPr/>
        </p:nvGrpSpPr>
        <p:grpSpPr>
          <a:xfrm rot="0">
            <a:off x="6294192" y="5946449"/>
            <a:ext cx="1576907" cy="738731"/>
            <a:chOff x="0" y="0"/>
            <a:chExt cx="415317" cy="194563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415317" cy="194563"/>
            </a:xfrm>
            <a:custGeom>
              <a:avLst/>
              <a:gdLst/>
              <a:ahLst/>
              <a:cxnLst/>
              <a:rect r="r" b="b" t="t" l="l"/>
              <a:pathLst>
                <a:path h="194563" w="415317">
                  <a:moveTo>
                    <a:pt x="68734" y="0"/>
                  </a:moveTo>
                  <a:lnTo>
                    <a:pt x="346583" y="0"/>
                  </a:lnTo>
                  <a:cubicBezTo>
                    <a:pt x="384544" y="0"/>
                    <a:pt x="415317" y="30773"/>
                    <a:pt x="415317" y="68734"/>
                  </a:cubicBezTo>
                  <a:lnTo>
                    <a:pt x="415317" y="125829"/>
                  </a:lnTo>
                  <a:cubicBezTo>
                    <a:pt x="415317" y="144058"/>
                    <a:pt x="408076" y="161541"/>
                    <a:pt x="395185" y="174431"/>
                  </a:cubicBezTo>
                  <a:cubicBezTo>
                    <a:pt x="382295" y="187321"/>
                    <a:pt x="364813" y="194563"/>
                    <a:pt x="346583" y="194563"/>
                  </a:cubicBezTo>
                  <a:lnTo>
                    <a:pt x="68734" y="194563"/>
                  </a:lnTo>
                  <a:cubicBezTo>
                    <a:pt x="50504" y="194563"/>
                    <a:pt x="33022" y="187321"/>
                    <a:pt x="20132" y="174431"/>
                  </a:cubicBezTo>
                  <a:cubicBezTo>
                    <a:pt x="7242" y="161541"/>
                    <a:pt x="0" y="144058"/>
                    <a:pt x="0" y="125829"/>
                  </a:cubicBezTo>
                  <a:lnTo>
                    <a:pt x="0" y="68734"/>
                  </a:lnTo>
                  <a:cubicBezTo>
                    <a:pt x="0" y="50504"/>
                    <a:pt x="7242" y="33022"/>
                    <a:pt x="20132" y="20132"/>
                  </a:cubicBezTo>
                  <a:cubicBezTo>
                    <a:pt x="33022" y="7242"/>
                    <a:pt x="50504" y="0"/>
                    <a:pt x="687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28575"/>
              <a:ext cx="415317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Run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Thread</a:t>
              </a:r>
            </a:p>
          </p:txBody>
        </p:sp>
      </p:grpSp>
      <p:sp>
        <p:nvSpPr>
          <p:cNvPr name="AutoShape 66" id="66"/>
          <p:cNvSpPr/>
          <p:nvPr/>
        </p:nvSpPr>
        <p:spPr>
          <a:xfrm flipH="true" flipV="true">
            <a:off x="7866869" y="6363439"/>
            <a:ext cx="2775874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7" id="67"/>
          <p:cNvSpPr txBox="true"/>
          <p:nvPr/>
        </p:nvSpPr>
        <p:spPr>
          <a:xfrm rot="0">
            <a:off x="467457" y="223780"/>
            <a:ext cx="7639794" cy="94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8"/>
              </a:lnSpc>
            </a:pPr>
            <a:r>
              <a:rPr lang="en-US" sz="5534" b="true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RAG -  Implementation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79035" y="8001648"/>
            <a:ext cx="1468487" cy="28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b="true" sz="1742" spc="10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P</a:t>
            </a:r>
            <a:r>
              <a:rPr lang="en-US" b="true" sz="1742" spc="10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re-Created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17121" cy="10161270"/>
          </a:xfrm>
          <a:custGeom>
            <a:avLst/>
            <a:gdLst/>
            <a:ahLst/>
            <a:cxnLst/>
            <a:rect r="r" b="b" t="t" l="l"/>
            <a:pathLst>
              <a:path h="10161270" w="18517121">
                <a:moveTo>
                  <a:pt x="0" y="0"/>
                </a:moveTo>
                <a:lnTo>
                  <a:pt x="18517121" y="0"/>
                </a:lnTo>
                <a:lnTo>
                  <a:pt x="18517121" y="10161270"/>
                </a:lnTo>
                <a:lnTo>
                  <a:pt x="0" y="1016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16424" y="2321826"/>
            <a:ext cx="9055152" cy="6768726"/>
          </a:xfrm>
          <a:custGeom>
            <a:avLst/>
            <a:gdLst/>
            <a:ahLst/>
            <a:cxnLst/>
            <a:rect r="r" b="b" t="t" l="l"/>
            <a:pathLst>
              <a:path h="6768726" w="9055152">
                <a:moveTo>
                  <a:pt x="0" y="0"/>
                </a:moveTo>
                <a:lnTo>
                  <a:pt x="9055152" y="0"/>
                </a:lnTo>
                <a:lnTo>
                  <a:pt x="9055152" y="6768727"/>
                </a:lnTo>
                <a:lnTo>
                  <a:pt x="0" y="6768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23780"/>
            <a:ext cx="10220775" cy="94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8"/>
              </a:lnSpc>
            </a:pPr>
            <a:r>
              <a:rPr lang="en-US" sz="553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Demo:- From Prompt  To Pod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8018" y="1028700"/>
            <a:ext cx="11244003" cy="5622002"/>
          </a:xfrm>
          <a:custGeom>
            <a:avLst/>
            <a:gdLst/>
            <a:ahLst/>
            <a:cxnLst/>
            <a:rect r="r" b="b" t="t" l="l"/>
            <a:pathLst>
              <a:path h="5622002" w="11244003">
                <a:moveTo>
                  <a:pt x="0" y="0"/>
                </a:moveTo>
                <a:lnTo>
                  <a:pt x="11244004" y="0"/>
                </a:lnTo>
                <a:lnTo>
                  <a:pt x="11244004" y="5622002"/>
                </a:lnTo>
                <a:lnTo>
                  <a:pt x="0" y="562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44839" y="6315154"/>
            <a:ext cx="2201120" cy="1923228"/>
          </a:xfrm>
          <a:custGeom>
            <a:avLst/>
            <a:gdLst/>
            <a:ahLst/>
            <a:cxnLst/>
            <a:rect r="r" b="b" t="t" l="l"/>
            <a:pathLst>
              <a:path h="1923228" w="2201120">
                <a:moveTo>
                  <a:pt x="0" y="0"/>
                </a:moveTo>
                <a:lnTo>
                  <a:pt x="2201119" y="0"/>
                </a:lnTo>
                <a:lnTo>
                  <a:pt x="2201119" y="1923229"/>
                </a:lnTo>
                <a:lnTo>
                  <a:pt x="0" y="1923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34228" y="6366969"/>
            <a:ext cx="1921885" cy="1422195"/>
          </a:xfrm>
          <a:custGeom>
            <a:avLst/>
            <a:gdLst/>
            <a:ahLst/>
            <a:cxnLst/>
            <a:rect r="r" b="b" t="t" l="l"/>
            <a:pathLst>
              <a:path h="1422195" w="1921885">
                <a:moveTo>
                  <a:pt x="0" y="0"/>
                </a:moveTo>
                <a:lnTo>
                  <a:pt x="1921885" y="0"/>
                </a:lnTo>
                <a:lnTo>
                  <a:pt x="1921885" y="1422195"/>
                </a:lnTo>
                <a:lnTo>
                  <a:pt x="0" y="1422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26321" y="6315154"/>
            <a:ext cx="2576764" cy="1792998"/>
          </a:xfrm>
          <a:custGeom>
            <a:avLst/>
            <a:gdLst/>
            <a:ahLst/>
            <a:cxnLst/>
            <a:rect r="r" b="b" t="t" l="l"/>
            <a:pathLst>
              <a:path h="1792998" w="2576764">
                <a:moveTo>
                  <a:pt x="0" y="0"/>
                </a:moveTo>
                <a:lnTo>
                  <a:pt x="2576764" y="0"/>
                </a:lnTo>
                <a:lnTo>
                  <a:pt x="2576764" y="1792999"/>
                </a:lnTo>
                <a:lnTo>
                  <a:pt x="0" y="1792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50953" y="1948539"/>
            <a:ext cx="12483806" cy="5851784"/>
          </a:xfrm>
          <a:custGeom>
            <a:avLst/>
            <a:gdLst/>
            <a:ahLst/>
            <a:cxnLst/>
            <a:rect r="r" b="b" t="t" l="l"/>
            <a:pathLst>
              <a:path h="5851784" w="12483806">
                <a:moveTo>
                  <a:pt x="0" y="0"/>
                </a:moveTo>
                <a:lnTo>
                  <a:pt x="12483806" y="0"/>
                </a:lnTo>
                <a:lnTo>
                  <a:pt x="12483806" y="5851785"/>
                </a:lnTo>
                <a:lnTo>
                  <a:pt x="0" y="5851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959" y="2927861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3019" y="3979924"/>
            <a:ext cx="2963924" cy="296392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69182" y="2229829"/>
            <a:ext cx="2851600" cy="1689573"/>
          </a:xfrm>
          <a:custGeom>
            <a:avLst/>
            <a:gdLst/>
            <a:ahLst/>
            <a:cxnLst/>
            <a:rect r="r" b="b" t="t" l="l"/>
            <a:pathLst>
              <a:path h="1689573" w="2851600">
                <a:moveTo>
                  <a:pt x="0" y="0"/>
                </a:moveTo>
                <a:lnTo>
                  <a:pt x="2851599" y="0"/>
                </a:lnTo>
                <a:lnTo>
                  <a:pt x="2851599" y="1689573"/>
                </a:lnTo>
                <a:lnTo>
                  <a:pt x="0" y="1689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9937" y="2601430"/>
            <a:ext cx="3806621" cy="4888117"/>
          </a:xfrm>
          <a:custGeom>
            <a:avLst/>
            <a:gdLst/>
            <a:ahLst/>
            <a:cxnLst/>
            <a:rect r="r" b="b" t="t" l="l"/>
            <a:pathLst>
              <a:path h="4888117" w="3806621">
                <a:moveTo>
                  <a:pt x="0" y="0"/>
                </a:moveTo>
                <a:lnTo>
                  <a:pt x="3806621" y="0"/>
                </a:lnTo>
                <a:lnTo>
                  <a:pt x="3806621" y="4888117"/>
                </a:lnTo>
                <a:lnTo>
                  <a:pt x="0" y="4888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9686" y="2622532"/>
            <a:ext cx="3605133" cy="1073888"/>
            <a:chOff x="0" y="0"/>
            <a:chExt cx="1581823" cy="4711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1823" cy="471190"/>
            </a:xfrm>
            <a:custGeom>
              <a:avLst/>
              <a:gdLst/>
              <a:ahLst/>
              <a:cxnLst/>
              <a:rect r="r" b="b" t="t" l="l"/>
              <a:pathLst>
                <a:path h="471190" w="1581823">
                  <a:moveTo>
                    <a:pt x="214747" y="0"/>
                  </a:moveTo>
                  <a:lnTo>
                    <a:pt x="1367075" y="0"/>
                  </a:lnTo>
                  <a:cubicBezTo>
                    <a:pt x="1424030" y="0"/>
                    <a:pt x="1478652" y="22625"/>
                    <a:pt x="1518925" y="62898"/>
                  </a:cubicBezTo>
                  <a:cubicBezTo>
                    <a:pt x="1559198" y="103171"/>
                    <a:pt x="1581823" y="157793"/>
                    <a:pt x="1581823" y="214747"/>
                  </a:cubicBezTo>
                  <a:lnTo>
                    <a:pt x="1581823" y="256442"/>
                  </a:lnTo>
                  <a:cubicBezTo>
                    <a:pt x="1581823" y="313397"/>
                    <a:pt x="1559198" y="368019"/>
                    <a:pt x="1518925" y="408292"/>
                  </a:cubicBezTo>
                  <a:cubicBezTo>
                    <a:pt x="1478652" y="448564"/>
                    <a:pt x="1424030" y="471190"/>
                    <a:pt x="1367075" y="471190"/>
                  </a:cubicBezTo>
                  <a:lnTo>
                    <a:pt x="214747" y="471190"/>
                  </a:lnTo>
                  <a:cubicBezTo>
                    <a:pt x="96146" y="471190"/>
                    <a:pt x="0" y="375044"/>
                    <a:pt x="0" y="256442"/>
                  </a:cubicBezTo>
                  <a:lnTo>
                    <a:pt x="0" y="214747"/>
                  </a:lnTo>
                  <a:cubicBezTo>
                    <a:pt x="0" y="157793"/>
                    <a:pt x="22625" y="103171"/>
                    <a:pt x="62898" y="62898"/>
                  </a:cubicBezTo>
                  <a:cubicBezTo>
                    <a:pt x="103171" y="22625"/>
                    <a:pt x="157793" y="0"/>
                    <a:pt x="214747" y="0"/>
                  </a:cubicBezTo>
                  <a:close/>
                </a:path>
              </a:pathLst>
            </a:custGeom>
            <a:solidFill>
              <a:srgbClr val="3A6E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1581823" cy="595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13836" y="2452861"/>
            <a:ext cx="1962291" cy="1243559"/>
          </a:xfrm>
          <a:custGeom>
            <a:avLst/>
            <a:gdLst/>
            <a:ahLst/>
            <a:cxnLst/>
            <a:rect r="r" b="b" t="t" l="l"/>
            <a:pathLst>
              <a:path h="1243559" w="1962291">
                <a:moveTo>
                  <a:pt x="0" y="0"/>
                </a:moveTo>
                <a:lnTo>
                  <a:pt x="1962291" y="0"/>
                </a:lnTo>
                <a:lnTo>
                  <a:pt x="1962291" y="1243559"/>
                </a:lnTo>
                <a:lnTo>
                  <a:pt x="0" y="12435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9299" r="0" b="-2849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27682" y="814975"/>
            <a:ext cx="7432636" cy="3576956"/>
          </a:xfrm>
          <a:custGeom>
            <a:avLst/>
            <a:gdLst/>
            <a:ahLst/>
            <a:cxnLst/>
            <a:rect r="r" b="b" t="t" l="l"/>
            <a:pathLst>
              <a:path h="3576956" w="7432636">
                <a:moveTo>
                  <a:pt x="0" y="0"/>
                </a:moveTo>
                <a:lnTo>
                  <a:pt x="7432636" y="0"/>
                </a:lnTo>
                <a:lnTo>
                  <a:pt x="7432636" y="3576956"/>
                </a:lnTo>
                <a:lnTo>
                  <a:pt x="0" y="3576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34142" y="4768287"/>
            <a:ext cx="3133866" cy="4703738"/>
          </a:xfrm>
          <a:custGeom>
            <a:avLst/>
            <a:gdLst/>
            <a:ahLst/>
            <a:cxnLst/>
            <a:rect r="r" b="b" t="t" l="l"/>
            <a:pathLst>
              <a:path h="4703738" w="3133866">
                <a:moveTo>
                  <a:pt x="0" y="0"/>
                </a:moveTo>
                <a:lnTo>
                  <a:pt x="3133866" y="0"/>
                </a:lnTo>
                <a:lnTo>
                  <a:pt x="3133866" y="4703738"/>
                </a:lnTo>
                <a:lnTo>
                  <a:pt x="0" y="47037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96637" y="3842844"/>
            <a:ext cx="3163438" cy="316343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94950" y="3979924"/>
            <a:ext cx="2963924" cy="2963924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4351113" y="2229829"/>
            <a:ext cx="2851600" cy="1689573"/>
          </a:xfrm>
          <a:custGeom>
            <a:avLst/>
            <a:gdLst/>
            <a:ahLst/>
            <a:cxnLst/>
            <a:rect r="r" b="b" t="t" l="l"/>
            <a:pathLst>
              <a:path h="1689573" w="2851600">
                <a:moveTo>
                  <a:pt x="0" y="0"/>
                </a:moveTo>
                <a:lnTo>
                  <a:pt x="2851600" y="0"/>
                </a:lnTo>
                <a:lnTo>
                  <a:pt x="2851600" y="1689573"/>
                </a:lnTo>
                <a:lnTo>
                  <a:pt x="0" y="1689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31868" y="2601430"/>
            <a:ext cx="3806621" cy="4888117"/>
          </a:xfrm>
          <a:custGeom>
            <a:avLst/>
            <a:gdLst/>
            <a:ahLst/>
            <a:cxnLst/>
            <a:rect r="r" b="b" t="t" l="l"/>
            <a:pathLst>
              <a:path h="4888117" w="3806621">
                <a:moveTo>
                  <a:pt x="0" y="0"/>
                </a:moveTo>
                <a:lnTo>
                  <a:pt x="3806621" y="0"/>
                </a:lnTo>
                <a:lnTo>
                  <a:pt x="3806621" y="4888117"/>
                </a:lnTo>
                <a:lnTo>
                  <a:pt x="0" y="4888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941617" y="2622532"/>
            <a:ext cx="3605133" cy="1073888"/>
            <a:chOff x="0" y="0"/>
            <a:chExt cx="1581823" cy="4711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81823" cy="471190"/>
            </a:xfrm>
            <a:custGeom>
              <a:avLst/>
              <a:gdLst/>
              <a:ahLst/>
              <a:cxnLst/>
              <a:rect r="r" b="b" t="t" l="l"/>
              <a:pathLst>
                <a:path h="471190" w="1581823">
                  <a:moveTo>
                    <a:pt x="214747" y="0"/>
                  </a:moveTo>
                  <a:lnTo>
                    <a:pt x="1367075" y="0"/>
                  </a:lnTo>
                  <a:cubicBezTo>
                    <a:pt x="1424030" y="0"/>
                    <a:pt x="1478652" y="22625"/>
                    <a:pt x="1518925" y="62898"/>
                  </a:cubicBezTo>
                  <a:cubicBezTo>
                    <a:pt x="1559198" y="103171"/>
                    <a:pt x="1581823" y="157793"/>
                    <a:pt x="1581823" y="214747"/>
                  </a:cubicBezTo>
                  <a:lnTo>
                    <a:pt x="1581823" y="256442"/>
                  </a:lnTo>
                  <a:cubicBezTo>
                    <a:pt x="1581823" y="313397"/>
                    <a:pt x="1559198" y="368019"/>
                    <a:pt x="1518925" y="408292"/>
                  </a:cubicBezTo>
                  <a:cubicBezTo>
                    <a:pt x="1478652" y="448564"/>
                    <a:pt x="1424030" y="471190"/>
                    <a:pt x="1367075" y="471190"/>
                  </a:cubicBezTo>
                  <a:lnTo>
                    <a:pt x="214747" y="471190"/>
                  </a:lnTo>
                  <a:cubicBezTo>
                    <a:pt x="96146" y="471190"/>
                    <a:pt x="0" y="375044"/>
                    <a:pt x="0" y="256442"/>
                  </a:cubicBezTo>
                  <a:lnTo>
                    <a:pt x="0" y="214747"/>
                  </a:lnTo>
                  <a:cubicBezTo>
                    <a:pt x="0" y="157793"/>
                    <a:pt x="22625" y="103171"/>
                    <a:pt x="62898" y="62898"/>
                  </a:cubicBezTo>
                  <a:cubicBezTo>
                    <a:pt x="103171" y="22625"/>
                    <a:pt x="157793" y="0"/>
                    <a:pt x="214747" y="0"/>
                  </a:cubicBezTo>
                  <a:close/>
                </a:path>
              </a:pathLst>
            </a:custGeom>
            <a:solidFill>
              <a:srgbClr val="3A6E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1581823" cy="595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238474" y="2452861"/>
            <a:ext cx="1076877" cy="1076877"/>
          </a:xfrm>
          <a:custGeom>
            <a:avLst/>
            <a:gdLst/>
            <a:ahLst/>
            <a:cxnLst/>
            <a:rect r="r" b="b" t="t" l="l"/>
            <a:pathLst>
              <a:path h="1076877" w="1076877">
                <a:moveTo>
                  <a:pt x="0" y="0"/>
                </a:moveTo>
                <a:lnTo>
                  <a:pt x="1076878" y="0"/>
                </a:lnTo>
                <a:lnTo>
                  <a:pt x="1076878" y="1076877"/>
                </a:lnTo>
                <a:lnTo>
                  <a:pt x="0" y="1076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62251" y="7157383"/>
            <a:ext cx="3381993" cy="219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4"/>
              </a:lnSpc>
            </a:pPr>
            <a:r>
              <a:rPr lang="en-US" b="true" sz="126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5" tooltip="http://youtube.com/@casa-cloud"/>
              </a:rPr>
              <a:t>youtube.com/@casa-cloud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44182" y="7157383"/>
            <a:ext cx="3381993" cy="219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4"/>
              </a:lnSpc>
            </a:pPr>
            <a:r>
              <a:rPr lang="en-US" b="true" sz="126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6" tooltip="http://youtube.com/@casa-cloud"/>
              </a:rPr>
              <a:t>linkedin.com/in/alokadhao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292526" y="3977500"/>
            <a:ext cx="2993012" cy="29930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9097"/>
            <a:ext cx="18288000" cy="10197903"/>
          </a:xfrm>
          <a:custGeom>
            <a:avLst/>
            <a:gdLst/>
            <a:ahLst/>
            <a:cxnLst/>
            <a:rect r="r" b="b" t="t" l="l"/>
            <a:pathLst>
              <a:path h="10197903" w="18288000">
                <a:moveTo>
                  <a:pt x="0" y="0"/>
                </a:moveTo>
                <a:lnTo>
                  <a:pt x="18288000" y="0"/>
                </a:lnTo>
                <a:lnTo>
                  <a:pt x="18288000" y="10197903"/>
                </a:lnTo>
                <a:lnTo>
                  <a:pt x="0" y="10197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" t="0" r="-1173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873" y="5696995"/>
            <a:ext cx="1480929" cy="581911"/>
            <a:chOff x="0" y="0"/>
            <a:chExt cx="390039" cy="1532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039" cy="153260"/>
            </a:xfrm>
            <a:custGeom>
              <a:avLst/>
              <a:gdLst/>
              <a:ahLst/>
              <a:cxnLst/>
              <a:rect r="r" b="b" t="t" l="l"/>
              <a:pathLst>
                <a:path h="153260" w="390039">
                  <a:moveTo>
                    <a:pt x="73188" y="0"/>
                  </a:moveTo>
                  <a:lnTo>
                    <a:pt x="316851" y="0"/>
                  </a:lnTo>
                  <a:cubicBezTo>
                    <a:pt x="336261" y="0"/>
                    <a:pt x="354877" y="7711"/>
                    <a:pt x="368603" y="21436"/>
                  </a:cubicBezTo>
                  <a:cubicBezTo>
                    <a:pt x="382328" y="35162"/>
                    <a:pt x="390039" y="53778"/>
                    <a:pt x="390039" y="73188"/>
                  </a:cubicBezTo>
                  <a:lnTo>
                    <a:pt x="390039" y="80072"/>
                  </a:lnTo>
                  <a:cubicBezTo>
                    <a:pt x="390039" y="99483"/>
                    <a:pt x="382328" y="118099"/>
                    <a:pt x="368603" y="131824"/>
                  </a:cubicBezTo>
                  <a:cubicBezTo>
                    <a:pt x="354877" y="145550"/>
                    <a:pt x="336261" y="153260"/>
                    <a:pt x="316851" y="153260"/>
                  </a:cubicBezTo>
                  <a:lnTo>
                    <a:pt x="73188" y="153260"/>
                  </a:lnTo>
                  <a:cubicBezTo>
                    <a:pt x="32768" y="153260"/>
                    <a:pt x="0" y="120493"/>
                    <a:pt x="0" y="80072"/>
                  </a:cubicBezTo>
                  <a:lnTo>
                    <a:pt x="0" y="73188"/>
                  </a:lnTo>
                  <a:cubicBezTo>
                    <a:pt x="0" y="32768"/>
                    <a:pt x="32768" y="0"/>
                    <a:pt x="73188" y="0"/>
                  </a:cubicBezTo>
                  <a:close/>
                </a:path>
              </a:pathLst>
            </a:custGeom>
            <a:solidFill>
              <a:srgbClr val="FFDE59"/>
            </a:solidFill>
            <a:ln w="19050" cap="sq">
              <a:solidFill>
                <a:srgbClr val="0E11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90039" cy="181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E1119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Input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408802" y="5968901"/>
            <a:ext cx="6164603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8573509" y="5638486"/>
            <a:ext cx="1283346" cy="738731"/>
            <a:chOff x="0" y="0"/>
            <a:chExt cx="338000" cy="1945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000" cy="194563"/>
            </a:xfrm>
            <a:custGeom>
              <a:avLst/>
              <a:gdLst/>
              <a:ahLst/>
              <a:cxnLst/>
              <a:rect r="r" b="b" t="t" l="l"/>
              <a:pathLst>
                <a:path h="194563" w="338000">
                  <a:moveTo>
                    <a:pt x="84457" y="0"/>
                  </a:moveTo>
                  <a:lnTo>
                    <a:pt x="253544" y="0"/>
                  </a:lnTo>
                  <a:cubicBezTo>
                    <a:pt x="275943" y="0"/>
                    <a:pt x="297425" y="8898"/>
                    <a:pt x="313264" y="24737"/>
                  </a:cubicBezTo>
                  <a:cubicBezTo>
                    <a:pt x="329102" y="40575"/>
                    <a:pt x="338000" y="62057"/>
                    <a:pt x="338000" y="84457"/>
                  </a:cubicBezTo>
                  <a:lnTo>
                    <a:pt x="338000" y="110106"/>
                  </a:lnTo>
                  <a:cubicBezTo>
                    <a:pt x="338000" y="156750"/>
                    <a:pt x="300188" y="194563"/>
                    <a:pt x="253544" y="194563"/>
                  </a:cubicBezTo>
                  <a:lnTo>
                    <a:pt x="84457" y="194563"/>
                  </a:lnTo>
                  <a:cubicBezTo>
                    <a:pt x="62057" y="194563"/>
                    <a:pt x="40575" y="185665"/>
                    <a:pt x="24737" y="169826"/>
                  </a:cubicBezTo>
                  <a:cubicBezTo>
                    <a:pt x="8898" y="153987"/>
                    <a:pt x="0" y="132506"/>
                    <a:pt x="0" y="110106"/>
                  </a:cubicBezTo>
                  <a:lnTo>
                    <a:pt x="0" y="84457"/>
                  </a:lnTo>
                  <a:cubicBezTo>
                    <a:pt x="0" y="37812"/>
                    <a:pt x="37812" y="0"/>
                    <a:pt x="84457" y="0"/>
                  </a:cubicBezTo>
                  <a:close/>
                </a:path>
              </a:pathLst>
            </a:custGeom>
            <a:solidFill>
              <a:srgbClr val="FFDE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38000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E111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Master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E111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Agent</a:t>
              </a: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9856958" y="5929442"/>
            <a:ext cx="6392840" cy="4898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" id="10"/>
          <p:cNvGrpSpPr/>
          <p:nvPr/>
        </p:nvGrpSpPr>
        <p:grpSpPr>
          <a:xfrm rot="0">
            <a:off x="16249798" y="5638486"/>
            <a:ext cx="1480929" cy="581911"/>
            <a:chOff x="0" y="0"/>
            <a:chExt cx="390039" cy="153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0039" cy="153260"/>
            </a:xfrm>
            <a:custGeom>
              <a:avLst/>
              <a:gdLst/>
              <a:ahLst/>
              <a:cxnLst/>
              <a:rect r="r" b="b" t="t" l="l"/>
              <a:pathLst>
                <a:path h="153260" w="390039">
                  <a:moveTo>
                    <a:pt x="73188" y="0"/>
                  </a:moveTo>
                  <a:lnTo>
                    <a:pt x="316851" y="0"/>
                  </a:lnTo>
                  <a:cubicBezTo>
                    <a:pt x="336261" y="0"/>
                    <a:pt x="354877" y="7711"/>
                    <a:pt x="368603" y="21436"/>
                  </a:cubicBezTo>
                  <a:cubicBezTo>
                    <a:pt x="382328" y="35162"/>
                    <a:pt x="390039" y="53778"/>
                    <a:pt x="390039" y="73188"/>
                  </a:cubicBezTo>
                  <a:lnTo>
                    <a:pt x="390039" y="80072"/>
                  </a:lnTo>
                  <a:cubicBezTo>
                    <a:pt x="390039" y="99483"/>
                    <a:pt x="382328" y="118099"/>
                    <a:pt x="368603" y="131824"/>
                  </a:cubicBezTo>
                  <a:cubicBezTo>
                    <a:pt x="354877" y="145550"/>
                    <a:pt x="336261" y="153260"/>
                    <a:pt x="316851" y="153260"/>
                  </a:cubicBezTo>
                  <a:lnTo>
                    <a:pt x="73188" y="153260"/>
                  </a:lnTo>
                  <a:cubicBezTo>
                    <a:pt x="32768" y="153260"/>
                    <a:pt x="0" y="120493"/>
                    <a:pt x="0" y="80072"/>
                  </a:cubicBezTo>
                  <a:lnTo>
                    <a:pt x="0" y="73188"/>
                  </a:lnTo>
                  <a:cubicBezTo>
                    <a:pt x="0" y="32768"/>
                    <a:pt x="32768" y="0"/>
                    <a:pt x="73188" y="0"/>
                  </a:cubicBezTo>
                  <a:close/>
                </a:path>
              </a:pathLst>
            </a:custGeom>
            <a:solidFill>
              <a:srgbClr val="FFDE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90039" cy="181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Output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844188" y="7135257"/>
            <a:ext cx="945128" cy="945128"/>
          </a:xfrm>
          <a:custGeom>
            <a:avLst/>
            <a:gdLst/>
            <a:ahLst/>
            <a:cxnLst/>
            <a:rect r="r" b="b" t="t" l="l"/>
            <a:pathLst>
              <a:path h="945128" w="945128">
                <a:moveTo>
                  <a:pt x="0" y="0"/>
                </a:moveTo>
                <a:lnTo>
                  <a:pt x="945128" y="0"/>
                </a:lnTo>
                <a:lnTo>
                  <a:pt x="945128" y="945128"/>
                </a:lnTo>
                <a:lnTo>
                  <a:pt x="0" y="945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51708" y="1853892"/>
            <a:ext cx="674228" cy="872787"/>
          </a:xfrm>
          <a:custGeom>
            <a:avLst/>
            <a:gdLst/>
            <a:ahLst/>
            <a:cxnLst/>
            <a:rect r="r" b="b" t="t" l="l"/>
            <a:pathLst>
              <a:path h="872787" w="674228">
                <a:moveTo>
                  <a:pt x="0" y="0"/>
                </a:moveTo>
                <a:lnTo>
                  <a:pt x="674228" y="0"/>
                </a:lnTo>
                <a:lnTo>
                  <a:pt x="674228" y="872787"/>
                </a:lnTo>
                <a:lnTo>
                  <a:pt x="0" y="872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47646" y="3072735"/>
            <a:ext cx="903834" cy="1005657"/>
          </a:xfrm>
          <a:custGeom>
            <a:avLst/>
            <a:gdLst/>
            <a:ahLst/>
            <a:cxnLst/>
            <a:rect r="r" b="b" t="t" l="l"/>
            <a:pathLst>
              <a:path h="1005657" w="903834">
                <a:moveTo>
                  <a:pt x="0" y="0"/>
                </a:moveTo>
                <a:lnTo>
                  <a:pt x="903834" y="0"/>
                </a:lnTo>
                <a:lnTo>
                  <a:pt x="903834" y="1005657"/>
                </a:lnTo>
                <a:lnTo>
                  <a:pt x="0" y="1005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74787" y="3072735"/>
            <a:ext cx="934405" cy="845637"/>
          </a:xfrm>
          <a:custGeom>
            <a:avLst/>
            <a:gdLst/>
            <a:ahLst/>
            <a:cxnLst/>
            <a:rect r="r" b="b" t="t" l="l"/>
            <a:pathLst>
              <a:path h="845637" w="934405">
                <a:moveTo>
                  <a:pt x="0" y="0"/>
                </a:moveTo>
                <a:lnTo>
                  <a:pt x="934405" y="0"/>
                </a:lnTo>
                <a:lnTo>
                  <a:pt x="934405" y="845636"/>
                </a:lnTo>
                <a:lnTo>
                  <a:pt x="0" y="845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66943" y="7593657"/>
            <a:ext cx="608409" cy="486727"/>
          </a:xfrm>
          <a:custGeom>
            <a:avLst/>
            <a:gdLst/>
            <a:ahLst/>
            <a:cxnLst/>
            <a:rect r="r" b="b" t="t" l="l"/>
            <a:pathLst>
              <a:path h="486727" w="608409">
                <a:moveTo>
                  <a:pt x="0" y="0"/>
                </a:moveTo>
                <a:lnTo>
                  <a:pt x="608410" y="0"/>
                </a:lnTo>
                <a:lnTo>
                  <a:pt x="608410" y="486728"/>
                </a:lnTo>
                <a:lnTo>
                  <a:pt x="0" y="48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983893" y="8793798"/>
            <a:ext cx="772479" cy="926512"/>
          </a:xfrm>
          <a:custGeom>
            <a:avLst/>
            <a:gdLst/>
            <a:ahLst/>
            <a:cxnLst/>
            <a:rect r="r" b="b" t="t" l="l"/>
            <a:pathLst>
              <a:path h="926512" w="772479">
                <a:moveTo>
                  <a:pt x="0" y="0"/>
                </a:moveTo>
                <a:lnTo>
                  <a:pt x="772479" y="0"/>
                </a:lnTo>
                <a:lnTo>
                  <a:pt x="772479" y="926512"/>
                </a:lnTo>
                <a:lnTo>
                  <a:pt x="0" y="9265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85560" y="8785340"/>
            <a:ext cx="1014396" cy="840681"/>
          </a:xfrm>
          <a:custGeom>
            <a:avLst/>
            <a:gdLst/>
            <a:ahLst/>
            <a:cxnLst/>
            <a:rect r="r" b="b" t="t" l="l"/>
            <a:pathLst>
              <a:path h="840681" w="1014396">
                <a:moveTo>
                  <a:pt x="0" y="0"/>
                </a:moveTo>
                <a:lnTo>
                  <a:pt x="1014396" y="0"/>
                </a:lnTo>
                <a:lnTo>
                  <a:pt x="1014396" y="840681"/>
                </a:lnTo>
                <a:lnTo>
                  <a:pt x="0" y="8406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555197" y="1759567"/>
            <a:ext cx="1075121" cy="1061438"/>
          </a:xfrm>
          <a:custGeom>
            <a:avLst/>
            <a:gdLst/>
            <a:ahLst/>
            <a:cxnLst/>
            <a:rect r="r" b="b" t="t" l="l"/>
            <a:pathLst>
              <a:path h="1061438" w="1075121">
                <a:moveTo>
                  <a:pt x="0" y="0"/>
                </a:moveTo>
                <a:lnTo>
                  <a:pt x="1075121" y="0"/>
                </a:lnTo>
                <a:lnTo>
                  <a:pt x="1075121" y="1061437"/>
                </a:lnTo>
                <a:lnTo>
                  <a:pt x="0" y="10614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8541" y="223780"/>
            <a:ext cx="8397627" cy="94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8"/>
              </a:lnSpc>
            </a:pPr>
            <a:r>
              <a:rPr lang="en-US" sz="5534" b="true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Agentic Framework Flow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29561" y="8158876"/>
            <a:ext cx="561529" cy="2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Tools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83893" y="2828406"/>
            <a:ext cx="923776" cy="2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Planning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44188" y="4158682"/>
            <a:ext cx="694283" cy="2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17036" y="3979129"/>
            <a:ext cx="449907" cy="2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LLM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84365" y="8172348"/>
            <a:ext cx="1405979" cy="2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Other Agents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30407" y="9775090"/>
            <a:ext cx="1079450" cy="2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Vector DB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18434" y="9691735"/>
            <a:ext cx="883593" cy="2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Memory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15929" y="2828406"/>
            <a:ext cx="488603" cy="2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Goal</a:t>
            </a:r>
          </a:p>
        </p:txBody>
      </p:sp>
      <p:sp>
        <p:nvSpPr>
          <p:cNvPr name="AutoShape 30" id="30"/>
          <p:cNvSpPr/>
          <p:nvPr/>
        </p:nvSpPr>
        <p:spPr>
          <a:xfrm flipV="true">
            <a:off x="9833783" y="4268308"/>
            <a:ext cx="3514125" cy="142853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V="true">
            <a:off x="9521354" y="3276527"/>
            <a:ext cx="1294575" cy="236196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7488822" y="3276527"/>
            <a:ext cx="1363089" cy="236196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5175353" y="4268308"/>
            <a:ext cx="3413611" cy="144115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>
            <a:off x="5473566" y="6335065"/>
            <a:ext cx="3136003" cy="107185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>
            <a:off x="7756372" y="6377217"/>
            <a:ext cx="1095539" cy="207083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9521354" y="6377217"/>
            <a:ext cx="1294575" cy="208431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9828486" y="6326101"/>
            <a:ext cx="3519421" cy="108082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4046092" y="6990240"/>
            <a:ext cx="646404" cy="517123"/>
          </a:xfrm>
          <a:custGeom>
            <a:avLst/>
            <a:gdLst/>
            <a:ahLst/>
            <a:cxnLst/>
            <a:rect r="r" b="b" t="t" l="l"/>
            <a:pathLst>
              <a:path h="517123" w="646404">
                <a:moveTo>
                  <a:pt x="0" y="0"/>
                </a:moveTo>
                <a:lnTo>
                  <a:pt x="646404" y="0"/>
                </a:lnTo>
                <a:lnTo>
                  <a:pt x="646404" y="517123"/>
                </a:lnTo>
                <a:lnTo>
                  <a:pt x="0" y="517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555168" y="7568994"/>
            <a:ext cx="639238" cy="511391"/>
          </a:xfrm>
          <a:custGeom>
            <a:avLst/>
            <a:gdLst/>
            <a:ahLst/>
            <a:cxnLst/>
            <a:rect r="r" b="b" t="t" l="l"/>
            <a:pathLst>
              <a:path h="511391" w="639238">
                <a:moveTo>
                  <a:pt x="0" y="0"/>
                </a:moveTo>
                <a:lnTo>
                  <a:pt x="639238" y="0"/>
                </a:lnTo>
                <a:lnTo>
                  <a:pt x="639238" y="511391"/>
                </a:lnTo>
                <a:lnTo>
                  <a:pt x="0" y="511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7134"/>
            <a:ext cx="18288000" cy="10251845"/>
          </a:xfrm>
          <a:custGeom>
            <a:avLst/>
            <a:gdLst/>
            <a:ahLst/>
            <a:cxnLst/>
            <a:rect r="r" b="b" t="t" l="l"/>
            <a:pathLst>
              <a:path h="10251845" w="18288000">
                <a:moveTo>
                  <a:pt x="0" y="0"/>
                </a:moveTo>
                <a:lnTo>
                  <a:pt x="18288000" y="0"/>
                </a:lnTo>
                <a:lnTo>
                  <a:pt x="18288000" y="10251845"/>
                </a:lnTo>
                <a:lnTo>
                  <a:pt x="0" y="1025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23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312" y="1607204"/>
            <a:ext cx="4320051" cy="6710759"/>
          </a:xfrm>
          <a:custGeom>
            <a:avLst/>
            <a:gdLst/>
            <a:ahLst/>
            <a:cxnLst/>
            <a:rect r="r" b="b" t="t" l="l"/>
            <a:pathLst>
              <a:path h="6710759" w="4320051">
                <a:moveTo>
                  <a:pt x="0" y="0"/>
                </a:moveTo>
                <a:lnTo>
                  <a:pt x="4320052" y="0"/>
                </a:lnTo>
                <a:lnTo>
                  <a:pt x="4320052" y="6710759"/>
                </a:lnTo>
                <a:lnTo>
                  <a:pt x="0" y="671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FFFFFF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4934909" y="1693048"/>
            <a:ext cx="12214267" cy="7136381"/>
            <a:chOff x="0" y="0"/>
            <a:chExt cx="3216926" cy="18795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16926" cy="1879541"/>
            </a:xfrm>
            <a:custGeom>
              <a:avLst/>
              <a:gdLst/>
              <a:ahLst/>
              <a:cxnLst/>
              <a:rect r="r" b="b" t="t" l="l"/>
              <a:pathLst>
                <a:path h="1879541" w="3216926">
                  <a:moveTo>
                    <a:pt x="27889" y="0"/>
                  </a:moveTo>
                  <a:lnTo>
                    <a:pt x="3189037" y="0"/>
                  </a:lnTo>
                  <a:cubicBezTo>
                    <a:pt x="3196434" y="0"/>
                    <a:pt x="3203528" y="2938"/>
                    <a:pt x="3208758" y="8169"/>
                  </a:cubicBezTo>
                  <a:cubicBezTo>
                    <a:pt x="3213988" y="13399"/>
                    <a:pt x="3216926" y="20492"/>
                    <a:pt x="3216926" y="27889"/>
                  </a:cubicBezTo>
                  <a:lnTo>
                    <a:pt x="3216926" y="1851652"/>
                  </a:lnTo>
                  <a:cubicBezTo>
                    <a:pt x="3216926" y="1859049"/>
                    <a:pt x="3213988" y="1866142"/>
                    <a:pt x="3208758" y="1871372"/>
                  </a:cubicBezTo>
                  <a:cubicBezTo>
                    <a:pt x="3203528" y="1876603"/>
                    <a:pt x="3196434" y="1879541"/>
                    <a:pt x="3189037" y="1879541"/>
                  </a:cubicBezTo>
                  <a:lnTo>
                    <a:pt x="27889" y="1879541"/>
                  </a:lnTo>
                  <a:cubicBezTo>
                    <a:pt x="20492" y="1879541"/>
                    <a:pt x="13399" y="1876603"/>
                    <a:pt x="8169" y="1871372"/>
                  </a:cubicBezTo>
                  <a:cubicBezTo>
                    <a:pt x="2938" y="1866142"/>
                    <a:pt x="0" y="1859049"/>
                    <a:pt x="0" y="1851652"/>
                  </a:cubicBezTo>
                  <a:lnTo>
                    <a:pt x="0" y="27889"/>
                  </a:lnTo>
                  <a:cubicBezTo>
                    <a:pt x="0" y="20492"/>
                    <a:pt x="2938" y="13399"/>
                    <a:pt x="8169" y="8169"/>
                  </a:cubicBezTo>
                  <a:cubicBezTo>
                    <a:pt x="13399" y="2938"/>
                    <a:pt x="20492" y="0"/>
                    <a:pt x="27889" y="0"/>
                  </a:cubicBezTo>
                  <a:close/>
                </a:path>
              </a:pathLst>
            </a:custGeom>
            <a:solidFill>
              <a:srgbClr val="0E1119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16926" cy="1917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4399555" y="3369618"/>
            <a:ext cx="6302620" cy="1575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10702175" y="3054957"/>
            <a:ext cx="1283346" cy="660829"/>
            <a:chOff x="0" y="0"/>
            <a:chExt cx="338000" cy="174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8000" cy="174045"/>
            </a:xfrm>
            <a:custGeom>
              <a:avLst/>
              <a:gdLst/>
              <a:ahLst/>
              <a:cxnLst/>
              <a:rect r="r" b="b" t="t" l="l"/>
              <a:pathLst>
                <a:path h="174045" w="338000">
                  <a:moveTo>
                    <a:pt x="84457" y="0"/>
                  </a:moveTo>
                  <a:lnTo>
                    <a:pt x="253544" y="0"/>
                  </a:lnTo>
                  <a:cubicBezTo>
                    <a:pt x="275943" y="0"/>
                    <a:pt x="297425" y="8898"/>
                    <a:pt x="313264" y="24737"/>
                  </a:cubicBezTo>
                  <a:cubicBezTo>
                    <a:pt x="329102" y="40575"/>
                    <a:pt x="338000" y="62057"/>
                    <a:pt x="338000" y="84457"/>
                  </a:cubicBezTo>
                  <a:lnTo>
                    <a:pt x="338000" y="89589"/>
                  </a:lnTo>
                  <a:cubicBezTo>
                    <a:pt x="338000" y="136233"/>
                    <a:pt x="300188" y="174045"/>
                    <a:pt x="253544" y="174045"/>
                  </a:cubicBezTo>
                  <a:lnTo>
                    <a:pt x="84457" y="174045"/>
                  </a:lnTo>
                  <a:cubicBezTo>
                    <a:pt x="62057" y="174045"/>
                    <a:pt x="40575" y="165147"/>
                    <a:pt x="24737" y="149309"/>
                  </a:cubicBezTo>
                  <a:cubicBezTo>
                    <a:pt x="8898" y="133470"/>
                    <a:pt x="0" y="111988"/>
                    <a:pt x="0" y="89589"/>
                  </a:cubicBezTo>
                  <a:lnTo>
                    <a:pt x="0" y="84457"/>
                  </a:lnTo>
                  <a:cubicBezTo>
                    <a:pt x="0" y="37812"/>
                    <a:pt x="37812" y="0"/>
                    <a:pt x="84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38000" cy="202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  <a:r>
                <a:rPr lang="en-US" b="true" sz="1542" spc="92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Azure</a:t>
              </a:r>
            </a:p>
            <a:p>
              <a:pPr algn="ctr">
                <a:lnSpc>
                  <a:spcPts val="2160"/>
                </a:lnSpc>
              </a:pPr>
              <a:r>
                <a:rPr lang="en-US" b="true" sz="1542" spc="92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OpenAI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86859" y="4422985"/>
            <a:ext cx="1480929" cy="738731"/>
            <a:chOff x="0" y="0"/>
            <a:chExt cx="390039" cy="1945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0039" cy="194563"/>
            </a:xfrm>
            <a:custGeom>
              <a:avLst/>
              <a:gdLst/>
              <a:ahLst/>
              <a:cxnLst/>
              <a:rect r="r" b="b" t="t" l="l"/>
              <a:pathLst>
                <a:path h="194563" w="390039">
                  <a:moveTo>
                    <a:pt x="73188" y="0"/>
                  </a:moveTo>
                  <a:lnTo>
                    <a:pt x="316851" y="0"/>
                  </a:lnTo>
                  <a:cubicBezTo>
                    <a:pt x="336261" y="0"/>
                    <a:pt x="354877" y="7711"/>
                    <a:pt x="368603" y="21436"/>
                  </a:cubicBezTo>
                  <a:cubicBezTo>
                    <a:pt x="382328" y="35162"/>
                    <a:pt x="390039" y="53778"/>
                    <a:pt x="390039" y="73188"/>
                  </a:cubicBezTo>
                  <a:lnTo>
                    <a:pt x="390039" y="121374"/>
                  </a:lnTo>
                  <a:cubicBezTo>
                    <a:pt x="390039" y="161795"/>
                    <a:pt x="357271" y="194563"/>
                    <a:pt x="316851" y="194563"/>
                  </a:cubicBezTo>
                  <a:lnTo>
                    <a:pt x="73188" y="194563"/>
                  </a:lnTo>
                  <a:cubicBezTo>
                    <a:pt x="53778" y="194563"/>
                    <a:pt x="35162" y="186852"/>
                    <a:pt x="21436" y="173126"/>
                  </a:cubicBezTo>
                  <a:cubicBezTo>
                    <a:pt x="7711" y="159401"/>
                    <a:pt x="0" y="140785"/>
                    <a:pt x="0" y="121374"/>
                  </a:cubicBezTo>
                  <a:lnTo>
                    <a:pt x="0" y="73188"/>
                  </a:lnTo>
                  <a:cubicBezTo>
                    <a:pt x="0" y="32768"/>
                    <a:pt x="32768" y="0"/>
                    <a:pt x="731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90039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AKS List 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Tool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92298" y="4366669"/>
            <a:ext cx="1888022" cy="738731"/>
            <a:chOff x="0" y="0"/>
            <a:chExt cx="497257" cy="1945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7257" cy="194563"/>
            </a:xfrm>
            <a:custGeom>
              <a:avLst/>
              <a:gdLst/>
              <a:ahLst/>
              <a:cxnLst/>
              <a:rect r="r" b="b" t="t" l="l"/>
              <a:pathLst>
                <a:path h="194563" w="497257">
                  <a:moveTo>
                    <a:pt x="57408" y="0"/>
                  </a:moveTo>
                  <a:lnTo>
                    <a:pt x="439849" y="0"/>
                  </a:lnTo>
                  <a:cubicBezTo>
                    <a:pt x="471555" y="0"/>
                    <a:pt x="497257" y="25702"/>
                    <a:pt x="497257" y="57408"/>
                  </a:cubicBezTo>
                  <a:lnTo>
                    <a:pt x="497257" y="137155"/>
                  </a:lnTo>
                  <a:cubicBezTo>
                    <a:pt x="497257" y="168861"/>
                    <a:pt x="471555" y="194563"/>
                    <a:pt x="439849" y="194563"/>
                  </a:cubicBezTo>
                  <a:lnTo>
                    <a:pt x="57408" y="194563"/>
                  </a:lnTo>
                  <a:cubicBezTo>
                    <a:pt x="25702" y="194563"/>
                    <a:pt x="0" y="168861"/>
                    <a:pt x="0" y="137155"/>
                  </a:cubicBezTo>
                  <a:lnTo>
                    <a:pt x="0" y="57408"/>
                  </a:lnTo>
                  <a:cubicBezTo>
                    <a:pt x="0" y="25702"/>
                    <a:pt x="25702" y="0"/>
                    <a:pt x="574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97257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AKS Docs 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Tool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122167" y="-127385"/>
            <a:ext cx="4741699" cy="3497003"/>
          </a:xfrm>
          <a:custGeom>
            <a:avLst/>
            <a:gdLst/>
            <a:ahLst/>
            <a:cxnLst/>
            <a:rect r="r" b="b" t="t" l="l"/>
            <a:pathLst>
              <a:path h="3497003" w="4741699">
                <a:moveTo>
                  <a:pt x="0" y="0"/>
                </a:moveTo>
                <a:lnTo>
                  <a:pt x="4741699" y="0"/>
                </a:lnTo>
                <a:lnTo>
                  <a:pt x="4741699" y="3497003"/>
                </a:lnTo>
                <a:lnTo>
                  <a:pt x="0" y="3497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7527324" y="5161715"/>
            <a:ext cx="0" cy="50166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8" id="18"/>
          <p:cNvGrpSpPr/>
          <p:nvPr/>
        </p:nvGrpSpPr>
        <p:grpSpPr>
          <a:xfrm rot="0">
            <a:off x="6956859" y="2821388"/>
            <a:ext cx="1140930" cy="472031"/>
            <a:chOff x="0" y="0"/>
            <a:chExt cx="300492" cy="1243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0492" cy="124321"/>
            </a:xfrm>
            <a:custGeom>
              <a:avLst/>
              <a:gdLst/>
              <a:ahLst/>
              <a:cxnLst/>
              <a:rect r="r" b="b" t="t" l="l"/>
              <a:pathLst>
                <a:path h="124321" w="300492">
                  <a:moveTo>
                    <a:pt x="62160" y="0"/>
                  </a:moveTo>
                  <a:lnTo>
                    <a:pt x="238331" y="0"/>
                  </a:lnTo>
                  <a:cubicBezTo>
                    <a:pt x="254817" y="0"/>
                    <a:pt x="270628" y="6549"/>
                    <a:pt x="282285" y="18206"/>
                  </a:cubicBezTo>
                  <a:cubicBezTo>
                    <a:pt x="293943" y="29864"/>
                    <a:pt x="300492" y="45674"/>
                    <a:pt x="300492" y="62160"/>
                  </a:cubicBezTo>
                  <a:lnTo>
                    <a:pt x="300492" y="62160"/>
                  </a:lnTo>
                  <a:cubicBezTo>
                    <a:pt x="300492" y="78646"/>
                    <a:pt x="293943" y="94457"/>
                    <a:pt x="282285" y="106114"/>
                  </a:cubicBezTo>
                  <a:cubicBezTo>
                    <a:pt x="270628" y="117772"/>
                    <a:pt x="254817" y="124321"/>
                    <a:pt x="238331" y="124321"/>
                  </a:cubicBezTo>
                  <a:lnTo>
                    <a:pt x="62160" y="124321"/>
                  </a:lnTo>
                  <a:cubicBezTo>
                    <a:pt x="45674" y="124321"/>
                    <a:pt x="29864" y="117772"/>
                    <a:pt x="18206" y="106114"/>
                  </a:cubicBezTo>
                  <a:cubicBezTo>
                    <a:pt x="6549" y="94457"/>
                    <a:pt x="0" y="78646"/>
                    <a:pt x="0" y="62160"/>
                  </a:cubicBezTo>
                  <a:lnTo>
                    <a:pt x="0" y="62160"/>
                  </a:lnTo>
                  <a:cubicBezTo>
                    <a:pt x="0" y="45674"/>
                    <a:pt x="6549" y="29864"/>
                    <a:pt x="18206" y="18206"/>
                  </a:cubicBezTo>
                  <a:cubicBezTo>
                    <a:pt x="29864" y="6549"/>
                    <a:pt x="45674" y="0"/>
                    <a:pt x="62160" y="0"/>
                  </a:cubicBezTo>
                  <a:close/>
                </a:path>
              </a:pathLst>
            </a:custGeom>
            <a:solidFill>
              <a:srgbClr val="FFDE59"/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300492" cy="152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Prompt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4614834" y="1014506"/>
            <a:ext cx="0" cy="292378"/>
          </a:xfrm>
          <a:prstGeom prst="line">
            <a:avLst/>
          </a:prstGeom>
          <a:ln cap="flat" w="38100">
            <a:solidFill>
              <a:srgbClr val="171C2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14633884" y="2155540"/>
            <a:ext cx="0" cy="2942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3" id="23"/>
          <p:cNvSpPr/>
          <p:nvPr/>
        </p:nvSpPr>
        <p:spPr>
          <a:xfrm flipH="false" flipV="false" rot="-9721944">
            <a:off x="4777494" y="5602577"/>
            <a:ext cx="1844525" cy="1360337"/>
          </a:xfrm>
          <a:custGeom>
            <a:avLst/>
            <a:gdLst/>
            <a:ahLst/>
            <a:cxnLst/>
            <a:rect r="r" b="b" t="t" l="l"/>
            <a:pathLst>
              <a:path h="1360337" w="1844525">
                <a:moveTo>
                  <a:pt x="0" y="0"/>
                </a:moveTo>
                <a:lnTo>
                  <a:pt x="1844525" y="0"/>
                </a:lnTo>
                <a:lnTo>
                  <a:pt x="1844525" y="1360337"/>
                </a:lnTo>
                <a:lnTo>
                  <a:pt x="0" y="1360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695253" y="4366669"/>
            <a:ext cx="1981944" cy="738731"/>
            <a:chOff x="0" y="0"/>
            <a:chExt cx="521994" cy="19456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21994" cy="194563"/>
            </a:xfrm>
            <a:custGeom>
              <a:avLst/>
              <a:gdLst/>
              <a:ahLst/>
              <a:cxnLst/>
              <a:rect r="r" b="b" t="t" l="l"/>
              <a:pathLst>
                <a:path h="194563" w="521994">
                  <a:moveTo>
                    <a:pt x="54687" y="0"/>
                  </a:moveTo>
                  <a:lnTo>
                    <a:pt x="467306" y="0"/>
                  </a:lnTo>
                  <a:cubicBezTo>
                    <a:pt x="481810" y="0"/>
                    <a:pt x="495720" y="5762"/>
                    <a:pt x="505976" y="16017"/>
                  </a:cubicBezTo>
                  <a:cubicBezTo>
                    <a:pt x="516232" y="26273"/>
                    <a:pt x="521994" y="40183"/>
                    <a:pt x="521994" y="54687"/>
                  </a:cubicBezTo>
                  <a:lnTo>
                    <a:pt x="521994" y="139876"/>
                  </a:lnTo>
                  <a:cubicBezTo>
                    <a:pt x="521994" y="170079"/>
                    <a:pt x="497509" y="194563"/>
                    <a:pt x="467306" y="194563"/>
                  </a:cubicBezTo>
                  <a:lnTo>
                    <a:pt x="54687" y="194563"/>
                  </a:lnTo>
                  <a:cubicBezTo>
                    <a:pt x="40183" y="194563"/>
                    <a:pt x="26273" y="188801"/>
                    <a:pt x="16017" y="178545"/>
                  </a:cubicBezTo>
                  <a:cubicBezTo>
                    <a:pt x="5762" y="168289"/>
                    <a:pt x="0" y="154380"/>
                    <a:pt x="0" y="139876"/>
                  </a:cubicBezTo>
                  <a:lnTo>
                    <a:pt x="0" y="54687"/>
                  </a:lnTo>
                  <a:cubicBezTo>
                    <a:pt x="0" y="40183"/>
                    <a:pt x="5762" y="26273"/>
                    <a:pt x="16017" y="16017"/>
                  </a:cubicBezTo>
                  <a:cubicBezTo>
                    <a:pt x="26273" y="5762"/>
                    <a:pt x="40183" y="0"/>
                    <a:pt x="54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521994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AKS Create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Tool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H="true">
            <a:off x="7527324" y="6378750"/>
            <a:ext cx="0" cy="4004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8" id="28"/>
          <p:cNvGrpSpPr/>
          <p:nvPr/>
        </p:nvGrpSpPr>
        <p:grpSpPr>
          <a:xfrm rot="0">
            <a:off x="6786859" y="6779153"/>
            <a:ext cx="1480929" cy="581911"/>
            <a:chOff x="0" y="0"/>
            <a:chExt cx="390039" cy="1532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90039" cy="153260"/>
            </a:xfrm>
            <a:custGeom>
              <a:avLst/>
              <a:gdLst/>
              <a:ahLst/>
              <a:cxnLst/>
              <a:rect r="r" b="b" t="t" l="l"/>
              <a:pathLst>
                <a:path h="153260" w="390039">
                  <a:moveTo>
                    <a:pt x="73188" y="0"/>
                  </a:moveTo>
                  <a:lnTo>
                    <a:pt x="316851" y="0"/>
                  </a:lnTo>
                  <a:cubicBezTo>
                    <a:pt x="336261" y="0"/>
                    <a:pt x="354877" y="7711"/>
                    <a:pt x="368603" y="21436"/>
                  </a:cubicBezTo>
                  <a:cubicBezTo>
                    <a:pt x="382328" y="35162"/>
                    <a:pt x="390039" y="53778"/>
                    <a:pt x="390039" y="73188"/>
                  </a:cubicBezTo>
                  <a:lnTo>
                    <a:pt x="390039" y="80072"/>
                  </a:lnTo>
                  <a:cubicBezTo>
                    <a:pt x="390039" y="99483"/>
                    <a:pt x="382328" y="118099"/>
                    <a:pt x="368603" y="131824"/>
                  </a:cubicBezTo>
                  <a:cubicBezTo>
                    <a:pt x="354877" y="145550"/>
                    <a:pt x="336261" y="153260"/>
                    <a:pt x="316851" y="153260"/>
                  </a:cubicBezTo>
                  <a:lnTo>
                    <a:pt x="73188" y="153260"/>
                  </a:lnTo>
                  <a:cubicBezTo>
                    <a:pt x="32768" y="153260"/>
                    <a:pt x="0" y="120493"/>
                    <a:pt x="0" y="80072"/>
                  </a:cubicBezTo>
                  <a:lnTo>
                    <a:pt x="0" y="73188"/>
                  </a:lnTo>
                  <a:cubicBezTo>
                    <a:pt x="0" y="32768"/>
                    <a:pt x="32768" y="0"/>
                    <a:pt x="731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390039" cy="181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Handler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>
            <a:off x="7527324" y="7361064"/>
            <a:ext cx="0" cy="36486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7038787" y="7783077"/>
            <a:ext cx="977073" cy="852663"/>
          </a:xfrm>
          <a:custGeom>
            <a:avLst/>
            <a:gdLst/>
            <a:ahLst/>
            <a:cxnLst/>
            <a:rect r="r" b="b" t="t" l="l"/>
            <a:pathLst>
              <a:path h="852663" w="977073">
                <a:moveTo>
                  <a:pt x="0" y="0"/>
                </a:moveTo>
                <a:lnTo>
                  <a:pt x="977073" y="0"/>
                </a:lnTo>
                <a:lnTo>
                  <a:pt x="977073" y="852664"/>
                </a:lnTo>
                <a:lnTo>
                  <a:pt x="0" y="852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33" id="33"/>
          <p:cNvSpPr/>
          <p:nvPr/>
        </p:nvSpPr>
        <p:spPr>
          <a:xfrm flipV="true">
            <a:off x="7527324" y="4026300"/>
            <a:ext cx="815890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H="true">
            <a:off x="15686225" y="5143500"/>
            <a:ext cx="0" cy="3930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 flipH="true">
            <a:off x="15686225" y="6275322"/>
            <a:ext cx="0" cy="44751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6" id="36"/>
          <p:cNvGrpSpPr/>
          <p:nvPr/>
        </p:nvGrpSpPr>
        <p:grpSpPr>
          <a:xfrm rot="0">
            <a:off x="14945760" y="6722838"/>
            <a:ext cx="1480929" cy="581911"/>
            <a:chOff x="0" y="0"/>
            <a:chExt cx="390039" cy="15326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90039" cy="153260"/>
            </a:xfrm>
            <a:custGeom>
              <a:avLst/>
              <a:gdLst/>
              <a:ahLst/>
              <a:cxnLst/>
              <a:rect r="r" b="b" t="t" l="l"/>
              <a:pathLst>
                <a:path h="153260" w="390039">
                  <a:moveTo>
                    <a:pt x="73188" y="0"/>
                  </a:moveTo>
                  <a:lnTo>
                    <a:pt x="316851" y="0"/>
                  </a:lnTo>
                  <a:cubicBezTo>
                    <a:pt x="336261" y="0"/>
                    <a:pt x="354877" y="7711"/>
                    <a:pt x="368603" y="21436"/>
                  </a:cubicBezTo>
                  <a:cubicBezTo>
                    <a:pt x="382328" y="35162"/>
                    <a:pt x="390039" y="53778"/>
                    <a:pt x="390039" y="73188"/>
                  </a:cubicBezTo>
                  <a:lnTo>
                    <a:pt x="390039" y="80072"/>
                  </a:lnTo>
                  <a:cubicBezTo>
                    <a:pt x="390039" y="99483"/>
                    <a:pt x="382328" y="118099"/>
                    <a:pt x="368603" y="131824"/>
                  </a:cubicBezTo>
                  <a:cubicBezTo>
                    <a:pt x="354877" y="145550"/>
                    <a:pt x="336261" y="153260"/>
                    <a:pt x="316851" y="153260"/>
                  </a:cubicBezTo>
                  <a:lnTo>
                    <a:pt x="73188" y="153260"/>
                  </a:lnTo>
                  <a:cubicBezTo>
                    <a:pt x="32768" y="153260"/>
                    <a:pt x="0" y="120493"/>
                    <a:pt x="0" y="80072"/>
                  </a:cubicBezTo>
                  <a:lnTo>
                    <a:pt x="0" y="73188"/>
                  </a:lnTo>
                  <a:cubicBezTo>
                    <a:pt x="0" y="32768"/>
                    <a:pt x="32768" y="0"/>
                    <a:pt x="731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390039" cy="181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Handler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>
            <a:off x="15686225" y="7304748"/>
            <a:ext cx="0" cy="36486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5197688" y="7726762"/>
            <a:ext cx="977073" cy="852663"/>
          </a:xfrm>
          <a:custGeom>
            <a:avLst/>
            <a:gdLst/>
            <a:ahLst/>
            <a:cxnLst/>
            <a:rect r="r" b="b" t="t" l="l"/>
            <a:pathLst>
              <a:path h="852663" w="977073">
                <a:moveTo>
                  <a:pt x="0" y="0"/>
                </a:moveTo>
                <a:lnTo>
                  <a:pt x="977073" y="0"/>
                </a:lnTo>
                <a:lnTo>
                  <a:pt x="977073" y="852663"/>
                </a:lnTo>
                <a:lnTo>
                  <a:pt x="0" y="852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675836">
            <a:off x="16478785" y="4905688"/>
            <a:ext cx="1662989" cy="1226455"/>
          </a:xfrm>
          <a:custGeom>
            <a:avLst/>
            <a:gdLst/>
            <a:ahLst/>
            <a:cxnLst/>
            <a:rect r="r" b="b" t="t" l="l"/>
            <a:pathLst>
              <a:path h="1226455" w="1662989">
                <a:moveTo>
                  <a:pt x="0" y="0"/>
                </a:moveTo>
                <a:lnTo>
                  <a:pt x="1662989" y="0"/>
                </a:lnTo>
                <a:lnTo>
                  <a:pt x="1662989" y="1226454"/>
                </a:lnTo>
                <a:lnTo>
                  <a:pt x="0" y="122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2" id="42"/>
          <p:cNvSpPr/>
          <p:nvPr/>
        </p:nvSpPr>
        <p:spPr>
          <a:xfrm>
            <a:off x="15686225" y="4026300"/>
            <a:ext cx="0" cy="3403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>
            <a:off x="11336309" y="4026300"/>
            <a:ext cx="0" cy="34036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>
            <a:off x="7546374" y="4025466"/>
            <a:ext cx="0" cy="34036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10392298" y="6584233"/>
            <a:ext cx="1888022" cy="738731"/>
            <a:chOff x="0" y="0"/>
            <a:chExt cx="497257" cy="19456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97257" cy="194563"/>
            </a:xfrm>
            <a:custGeom>
              <a:avLst/>
              <a:gdLst/>
              <a:ahLst/>
              <a:cxnLst/>
              <a:rect r="r" b="b" t="t" l="l"/>
              <a:pathLst>
                <a:path h="194563" w="497257">
                  <a:moveTo>
                    <a:pt x="57408" y="0"/>
                  </a:moveTo>
                  <a:lnTo>
                    <a:pt x="439849" y="0"/>
                  </a:lnTo>
                  <a:cubicBezTo>
                    <a:pt x="471555" y="0"/>
                    <a:pt x="497257" y="25702"/>
                    <a:pt x="497257" y="57408"/>
                  </a:cubicBezTo>
                  <a:lnTo>
                    <a:pt x="497257" y="137155"/>
                  </a:lnTo>
                  <a:cubicBezTo>
                    <a:pt x="497257" y="168861"/>
                    <a:pt x="471555" y="194563"/>
                    <a:pt x="439849" y="194563"/>
                  </a:cubicBezTo>
                  <a:lnTo>
                    <a:pt x="57408" y="194563"/>
                  </a:lnTo>
                  <a:cubicBezTo>
                    <a:pt x="25702" y="194563"/>
                    <a:pt x="0" y="168861"/>
                    <a:pt x="0" y="137155"/>
                  </a:cubicBezTo>
                  <a:lnTo>
                    <a:pt x="0" y="57408"/>
                  </a:lnTo>
                  <a:cubicBezTo>
                    <a:pt x="0" y="25702"/>
                    <a:pt x="25702" y="0"/>
                    <a:pt x="574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497257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AzureFoundry</a:t>
              </a:r>
            </a:p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Assistant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11336309" y="3715786"/>
            <a:ext cx="7538" cy="31735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6885651" y="5640020"/>
            <a:ext cx="1283346" cy="738731"/>
            <a:chOff x="0" y="0"/>
            <a:chExt cx="338000" cy="19456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38000" cy="194563"/>
            </a:xfrm>
            <a:custGeom>
              <a:avLst/>
              <a:gdLst/>
              <a:ahLst/>
              <a:cxnLst/>
              <a:rect r="r" b="b" t="t" l="l"/>
              <a:pathLst>
                <a:path h="194563" w="338000">
                  <a:moveTo>
                    <a:pt x="84457" y="0"/>
                  </a:moveTo>
                  <a:lnTo>
                    <a:pt x="253544" y="0"/>
                  </a:lnTo>
                  <a:cubicBezTo>
                    <a:pt x="275943" y="0"/>
                    <a:pt x="297425" y="8898"/>
                    <a:pt x="313264" y="24737"/>
                  </a:cubicBezTo>
                  <a:cubicBezTo>
                    <a:pt x="329102" y="40575"/>
                    <a:pt x="338000" y="62057"/>
                    <a:pt x="338000" y="84457"/>
                  </a:cubicBezTo>
                  <a:lnTo>
                    <a:pt x="338000" y="110106"/>
                  </a:lnTo>
                  <a:cubicBezTo>
                    <a:pt x="338000" y="156750"/>
                    <a:pt x="300188" y="194563"/>
                    <a:pt x="253544" y="194563"/>
                  </a:cubicBezTo>
                  <a:lnTo>
                    <a:pt x="84457" y="194563"/>
                  </a:lnTo>
                  <a:cubicBezTo>
                    <a:pt x="62057" y="194563"/>
                    <a:pt x="40575" y="185665"/>
                    <a:pt x="24737" y="169826"/>
                  </a:cubicBezTo>
                  <a:cubicBezTo>
                    <a:pt x="8898" y="153987"/>
                    <a:pt x="0" y="132506"/>
                    <a:pt x="0" y="110106"/>
                  </a:cubicBezTo>
                  <a:lnTo>
                    <a:pt x="0" y="84457"/>
                  </a:lnTo>
                  <a:cubicBezTo>
                    <a:pt x="0" y="37812"/>
                    <a:pt x="37812" y="0"/>
                    <a:pt x="84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338000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Azure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OpenAI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5044552" y="5536592"/>
            <a:ext cx="1283346" cy="738731"/>
            <a:chOff x="0" y="0"/>
            <a:chExt cx="338000" cy="19456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38000" cy="194563"/>
            </a:xfrm>
            <a:custGeom>
              <a:avLst/>
              <a:gdLst/>
              <a:ahLst/>
              <a:cxnLst/>
              <a:rect r="r" b="b" t="t" l="l"/>
              <a:pathLst>
                <a:path h="194563" w="338000">
                  <a:moveTo>
                    <a:pt x="84457" y="0"/>
                  </a:moveTo>
                  <a:lnTo>
                    <a:pt x="253544" y="0"/>
                  </a:lnTo>
                  <a:cubicBezTo>
                    <a:pt x="275943" y="0"/>
                    <a:pt x="297425" y="8898"/>
                    <a:pt x="313264" y="24737"/>
                  </a:cubicBezTo>
                  <a:cubicBezTo>
                    <a:pt x="329102" y="40575"/>
                    <a:pt x="338000" y="62057"/>
                    <a:pt x="338000" y="84457"/>
                  </a:cubicBezTo>
                  <a:lnTo>
                    <a:pt x="338000" y="110106"/>
                  </a:lnTo>
                  <a:cubicBezTo>
                    <a:pt x="338000" y="156750"/>
                    <a:pt x="300188" y="194563"/>
                    <a:pt x="253544" y="194563"/>
                  </a:cubicBezTo>
                  <a:lnTo>
                    <a:pt x="84457" y="194563"/>
                  </a:lnTo>
                  <a:cubicBezTo>
                    <a:pt x="62057" y="194563"/>
                    <a:pt x="40575" y="185665"/>
                    <a:pt x="24737" y="169826"/>
                  </a:cubicBezTo>
                  <a:cubicBezTo>
                    <a:pt x="8898" y="153987"/>
                    <a:pt x="0" y="132506"/>
                    <a:pt x="0" y="110106"/>
                  </a:cubicBezTo>
                  <a:lnTo>
                    <a:pt x="0" y="84457"/>
                  </a:lnTo>
                  <a:cubicBezTo>
                    <a:pt x="0" y="37812"/>
                    <a:pt x="37812" y="0"/>
                    <a:pt x="84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338000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Azure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OpenAI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0392298" y="7725927"/>
            <a:ext cx="1888022" cy="738731"/>
            <a:chOff x="0" y="0"/>
            <a:chExt cx="497257" cy="194563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97257" cy="194563"/>
            </a:xfrm>
            <a:custGeom>
              <a:avLst/>
              <a:gdLst/>
              <a:ahLst/>
              <a:cxnLst/>
              <a:rect r="r" b="b" t="t" l="l"/>
              <a:pathLst>
                <a:path h="194563" w="497257">
                  <a:moveTo>
                    <a:pt x="57408" y="0"/>
                  </a:moveTo>
                  <a:lnTo>
                    <a:pt x="439849" y="0"/>
                  </a:lnTo>
                  <a:cubicBezTo>
                    <a:pt x="471555" y="0"/>
                    <a:pt x="497257" y="25702"/>
                    <a:pt x="497257" y="57408"/>
                  </a:cubicBezTo>
                  <a:lnTo>
                    <a:pt x="497257" y="137155"/>
                  </a:lnTo>
                  <a:cubicBezTo>
                    <a:pt x="497257" y="168861"/>
                    <a:pt x="471555" y="194563"/>
                    <a:pt x="439849" y="194563"/>
                  </a:cubicBezTo>
                  <a:lnTo>
                    <a:pt x="57408" y="194563"/>
                  </a:lnTo>
                  <a:cubicBezTo>
                    <a:pt x="25702" y="194563"/>
                    <a:pt x="0" y="168861"/>
                    <a:pt x="0" y="137155"/>
                  </a:cubicBezTo>
                  <a:lnTo>
                    <a:pt x="0" y="57408"/>
                  </a:lnTo>
                  <a:cubicBezTo>
                    <a:pt x="0" y="25702"/>
                    <a:pt x="25702" y="0"/>
                    <a:pt x="574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497257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Azure Foundry</a:t>
              </a:r>
            </a:p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Vector Store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0595845" y="5536592"/>
            <a:ext cx="1480929" cy="581911"/>
            <a:chOff x="0" y="0"/>
            <a:chExt cx="390039" cy="15326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90039" cy="153260"/>
            </a:xfrm>
            <a:custGeom>
              <a:avLst/>
              <a:gdLst/>
              <a:ahLst/>
              <a:cxnLst/>
              <a:rect r="r" b="b" t="t" l="l"/>
              <a:pathLst>
                <a:path h="153260" w="390039">
                  <a:moveTo>
                    <a:pt x="73188" y="0"/>
                  </a:moveTo>
                  <a:lnTo>
                    <a:pt x="316851" y="0"/>
                  </a:lnTo>
                  <a:cubicBezTo>
                    <a:pt x="336261" y="0"/>
                    <a:pt x="354877" y="7711"/>
                    <a:pt x="368603" y="21436"/>
                  </a:cubicBezTo>
                  <a:cubicBezTo>
                    <a:pt x="382328" y="35162"/>
                    <a:pt x="390039" y="53778"/>
                    <a:pt x="390039" y="73188"/>
                  </a:cubicBezTo>
                  <a:lnTo>
                    <a:pt x="390039" y="80072"/>
                  </a:lnTo>
                  <a:cubicBezTo>
                    <a:pt x="390039" y="99483"/>
                    <a:pt x="382328" y="118099"/>
                    <a:pt x="368603" y="131824"/>
                  </a:cubicBezTo>
                  <a:cubicBezTo>
                    <a:pt x="354877" y="145550"/>
                    <a:pt x="336261" y="153260"/>
                    <a:pt x="316851" y="153260"/>
                  </a:cubicBezTo>
                  <a:lnTo>
                    <a:pt x="73188" y="153260"/>
                  </a:lnTo>
                  <a:cubicBezTo>
                    <a:pt x="32768" y="153260"/>
                    <a:pt x="0" y="120493"/>
                    <a:pt x="0" y="80072"/>
                  </a:cubicBezTo>
                  <a:lnTo>
                    <a:pt x="0" y="73188"/>
                  </a:lnTo>
                  <a:cubicBezTo>
                    <a:pt x="0" y="32768"/>
                    <a:pt x="32768" y="0"/>
                    <a:pt x="731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28575"/>
              <a:ext cx="390039" cy="181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Handler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1336309" y="5143056"/>
            <a:ext cx="0" cy="39353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2" id="62"/>
          <p:cNvSpPr/>
          <p:nvPr/>
        </p:nvSpPr>
        <p:spPr>
          <a:xfrm flipH="true">
            <a:off x="11336309" y="6090470"/>
            <a:ext cx="7538" cy="49376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3" id="63"/>
          <p:cNvSpPr/>
          <p:nvPr/>
        </p:nvSpPr>
        <p:spPr>
          <a:xfrm flipH="true">
            <a:off x="11336309" y="7361355"/>
            <a:ext cx="3769" cy="3645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4" id="64"/>
          <p:cNvSpPr/>
          <p:nvPr/>
        </p:nvSpPr>
        <p:spPr>
          <a:xfrm>
            <a:off x="2278338" y="9239250"/>
            <a:ext cx="134455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>
            <a:off x="15705275" y="8829429"/>
            <a:ext cx="0" cy="42887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V="true">
            <a:off x="2278338" y="8333986"/>
            <a:ext cx="19050" cy="92431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7" id="67"/>
          <p:cNvSpPr/>
          <p:nvPr/>
        </p:nvSpPr>
        <p:spPr>
          <a:xfrm>
            <a:off x="11317259" y="8810379"/>
            <a:ext cx="0" cy="42887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>
            <a:off x="7508274" y="8810379"/>
            <a:ext cx="0" cy="42887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9" id="69"/>
          <p:cNvSpPr txBox="true"/>
          <p:nvPr/>
        </p:nvSpPr>
        <p:spPr>
          <a:xfrm rot="0">
            <a:off x="10029949" y="1782180"/>
            <a:ext cx="25746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MCP Server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3610244" y="334546"/>
            <a:ext cx="2047280" cy="59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Evaluate tool from </a:t>
            </a:r>
          </a:p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registered tools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3282673" y="1361454"/>
            <a:ext cx="2702421" cy="59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Validate Parameters  and</a:t>
            </a:r>
          </a:p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generate input schema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128091" y="2440241"/>
            <a:ext cx="973485" cy="2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Call Tool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5074789" y="5961743"/>
            <a:ext cx="1108770" cy="59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Generate</a:t>
            </a:r>
          </a:p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Command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6844816" y="5172148"/>
            <a:ext cx="1025575" cy="59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Generate</a:t>
            </a:r>
          </a:p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Yaml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278222" y="223780"/>
            <a:ext cx="8018264" cy="94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8"/>
              </a:lnSpc>
            </a:pPr>
            <a:r>
              <a:rPr lang="en-US" sz="5534" b="true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Model Context Protocol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388375" cy="10090621"/>
          </a:xfrm>
          <a:custGeom>
            <a:avLst/>
            <a:gdLst/>
            <a:ahLst/>
            <a:cxnLst/>
            <a:rect r="r" b="b" t="t" l="l"/>
            <a:pathLst>
              <a:path h="10090621" w="18388375">
                <a:moveTo>
                  <a:pt x="0" y="0"/>
                </a:moveTo>
                <a:lnTo>
                  <a:pt x="18388375" y="0"/>
                </a:lnTo>
                <a:lnTo>
                  <a:pt x="18388375" y="10090621"/>
                </a:lnTo>
                <a:lnTo>
                  <a:pt x="0" y="10090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2013" y="2624883"/>
            <a:ext cx="5736758" cy="5497272"/>
          </a:xfrm>
          <a:custGeom>
            <a:avLst/>
            <a:gdLst/>
            <a:ahLst/>
            <a:cxnLst/>
            <a:rect r="r" b="b" t="t" l="l"/>
            <a:pathLst>
              <a:path h="5497272" w="5736758">
                <a:moveTo>
                  <a:pt x="0" y="0"/>
                </a:moveTo>
                <a:lnTo>
                  <a:pt x="5736757" y="0"/>
                </a:lnTo>
                <a:lnTo>
                  <a:pt x="5736757" y="5497272"/>
                </a:lnTo>
                <a:lnTo>
                  <a:pt x="0" y="549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2094" y="2758990"/>
            <a:ext cx="6276731" cy="5446305"/>
          </a:xfrm>
          <a:custGeom>
            <a:avLst/>
            <a:gdLst/>
            <a:ahLst/>
            <a:cxnLst/>
            <a:rect r="r" b="b" t="t" l="l"/>
            <a:pathLst>
              <a:path h="5446305" w="6276731">
                <a:moveTo>
                  <a:pt x="0" y="0"/>
                </a:moveTo>
                <a:lnTo>
                  <a:pt x="6276731" y="0"/>
                </a:lnTo>
                <a:lnTo>
                  <a:pt x="6276731" y="5446305"/>
                </a:lnTo>
                <a:lnTo>
                  <a:pt x="0" y="5446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40646" y="7044084"/>
            <a:ext cx="3978058" cy="2989336"/>
          </a:xfrm>
          <a:custGeom>
            <a:avLst/>
            <a:gdLst/>
            <a:ahLst/>
            <a:cxnLst/>
            <a:rect r="r" b="b" t="t" l="l"/>
            <a:pathLst>
              <a:path h="2989336" w="3978058">
                <a:moveTo>
                  <a:pt x="0" y="0"/>
                </a:moveTo>
                <a:lnTo>
                  <a:pt x="3978058" y="0"/>
                </a:lnTo>
                <a:lnTo>
                  <a:pt x="3978058" y="2989336"/>
                </a:lnTo>
                <a:lnTo>
                  <a:pt x="0" y="298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30573" y="5482143"/>
            <a:ext cx="2027541" cy="738731"/>
            <a:chOff x="0" y="0"/>
            <a:chExt cx="534003" cy="194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4003" cy="194563"/>
            </a:xfrm>
            <a:custGeom>
              <a:avLst/>
              <a:gdLst/>
              <a:ahLst/>
              <a:cxnLst/>
              <a:rect r="r" b="b" t="t" l="l"/>
              <a:pathLst>
                <a:path h="194563" w="534003">
                  <a:moveTo>
                    <a:pt x="53457" y="0"/>
                  </a:moveTo>
                  <a:lnTo>
                    <a:pt x="480545" y="0"/>
                  </a:lnTo>
                  <a:cubicBezTo>
                    <a:pt x="494723" y="0"/>
                    <a:pt x="508320" y="5632"/>
                    <a:pt x="518345" y="15657"/>
                  </a:cubicBezTo>
                  <a:cubicBezTo>
                    <a:pt x="528370" y="25682"/>
                    <a:pt x="534003" y="39280"/>
                    <a:pt x="534003" y="53457"/>
                  </a:cubicBezTo>
                  <a:lnTo>
                    <a:pt x="534003" y="141105"/>
                  </a:lnTo>
                  <a:cubicBezTo>
                    <a:pt x="534003" y="155283"/>
                    <a:pt x="528370" y="168880"/>
                    <a:pt x="518345" y="178906"/>
                  </a:cubicBezTo>
                  <a:cubicBezTo>
                    <a:pt x="508320" y="188931"/>
                    <a:pt x="494723" y="194563"/>
                    <a:pt x="480545" y="194563"/>
                  </a:cubicBezTo>
                  <a:lnTo>
                    <a:pt x="53457" y="194563"/>
                  </a:lnTo>
                  <a:cubicBezTo>
                    <a:pt x="39280" y="194563"/>
                    <a:pt x="25682" y="188931"/>
                    <a:pt x="15657" y="178906"/>
                  </a:cubicBezTo>
                  <a:cubicBezTo>
                    <a:pt x="5632" y="168880"/>
                    <a:pt x="0" y="155283"/>
                    <a:pt x="0" y="141105"/>
                  </a:cubicBezTo>
                  <a:lnTo>
                    <a:pt x="0" y="53457"/>
                  </a:lnTo>
                  <a:cubicBezTo>
                    <a:pt x="0" y="39280"/>
                    <a:pt x="5632" y="25682"/>
                    <a:pt x="15657" y="15657"/>
                  </a:cubicBezTo>
                  <a:cubicBezTo>
                    <a:pt x="25682" y="5632"/>
                    <a:pt x="39280" y="0"/>
                    <a:pt x="53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34003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MCP Planner</a:t>
              </a:r>
            </a:p>
            <a:p>
              <a:pPr algn="ctr">
                <a:lnSpc>
                  <a:spcPts val="2440"/>
                </a:lnSpc>
              </a:pPr>
              <a:r>
                <a:rPr lang="en-US" sz="1742" spc="104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(Master Agent)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7420" y="1772022"/>
            <a:ext cx="3318372" cy="738731"/>
            <a:chOff x="0" y="0"/>
            <a:chExt cx="873974" cy="1945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3974" cy="194563"/>
            </a:xfrm>
            <a:custGeom>
              <a:avLst/>
              <a:gdLst/>
              <a:ahLst/>
              <a:cxnLst/>
              <a:rect r="r" b="b" t="t" l="l"/>
              <a:pathLst>
                <a:path h="194563" w="873974">
                  <a:moveTo>
                    <a:pt x="32663" y="0"/>
                  </a:moveTo>
                  <a:lnTo>
                    <a:pt x="841312" y="0"/>
                  </a:lnTo>
                  <a:cubicBezTo>
                    <a:pt x="859351" y="0"/>
                    <a:pt x="873974" y="14624"/>
                    <a:pt x="873974" y="32663"/>
                  </a:cubicBezTo>
                  <a:lnTo>
                    <a:pt x="873974" y="161900"/>
                  </a:lnTo>
                  <a:cubicBezTo>
                    <a:pt x="873974" y="179939"/>
                    <a:pt x="859351" y="194563"/>
                    <a:pt x="841312" y="194563"/>
                  </a:cubicBezTo>
                  <a:lnTo>
                    <a:pt x="32663" y="194563"/>
                  </a:lnTo>
                  <a:cubicBezTo>
                    <a:pt x="14624" y="194563"/>
                    <a:pt x="0" y="179939"/>
                    <a:pt x="0" y="161900"/>
                  </a:cubicBezTo>
                  <a:lnTo>
                    <a:pt x="0" y="32663"/>
                  </a:lnTo>
                  <a:cubicBezTo>
                    <a:pt x="0" y="14624"/>
                    <a:pt x="14624" y="0"/>
                    <a:pt x="32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73974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MCP Planner (Agent Card) - AKS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81530" y="1772022"/>
            <a:ext cx="3042784" cy="738731"/>
            <a:chOff x="0" y="0"/>
            <a:chExt cx="801392" cy="1945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01392" cy="194563"/>
            </a:xfrm>
            <a:custGeom>
              <a:avLst/>
              <a:gdLst/>
              <a:ahLst/>
              <a:cxnLst/>
              <a:rect r="r" b="b" t="t" l="l"/>
              <a:pathLst>
                <a:path h="194563" w="801392">
                  <a:moveTo>
                    <a:pt x="35621" y="0"/>
                  </a:moveTo>
                  <a:lnTo>
                    <a:pt x="765771" y="0"/>
                  </a:lnTo>
                  <a:cubicBezTo>
                    <a:pt x="775218" y="0"/>
                    <a:pt x="784278" y="3753"/>
                    <a:pt x="790959" y="10433"/>
                  </a:cubicBezTo>
                  <a:cubicBezTo>
                    <a:pt x="797639" y="17113"/>
                    <a:pt x="801392" y="26174"/>
                    <a:pt x="801392" y="35621"/>
                  </a:cubicBezTo>
                  <a:lnTo>
                    <a:pt x="801392" y="158942"/>
                  </a:lnTo>
                  <a:cubicBezTo>
                    <a:pt x="801392" y="178615"/>
                    <a:pt x="785444" y="194563"/>
                    <a:pt x="765771" y="194563"/>
                  </a:cubicBezTo>
                  <a:lnTo>
                    <a:pt x="35621" y="194563"/>
                  </a:lnTo>
                  <a:cubicBezTo>
                    <a:pt x="26174" y="194563"/>
                    <a:pt x="17113" y="190810"/>
                    <a:pt x="10433" y="184130"/>
                  </a:cubicBezTo>
                  <a:cubicBezTo>
                    <a:pt x="3753" y="177449"/>
                    <a:pt x="0" y="168389"/>
                    <a:pt x="0" y="158942"/>
                  </a:cubicBezTo>
                  <a:lnTo>
                    <a:pt x="0" y="35621"/>
                  </a:lnTo>
                  <a:cubicBezTo>
                    <a:pt x="0" y="26174"/>
                    <a:pt x="3753" y="17113"/>
                    <a:pt x="10433" y="10433"/>
                  </a:cubicBezTo>
                  <a:cubicBezTo>
                    <a:pt x="17113" y="3753"/>
                    <a:pt x="26174" y="0"/>
                    <a:pt x="356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01392" cy="22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MCPTool(Agent Card)</a:t>
              </a:r>
            </a:p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- Weather 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6178770" y="5851508"/>
            <a:ext cx="1851803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arrow" len="sm" w="med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0058114" y="5851508"/>
            <a:ext cx="1713979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arrow" len="sm" w="med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 flipV="true">
            <a:off x="9029675" y="6220873"/>
            <a:ext cx="14669" cy="8232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664379" y="1702776"/>
            <a:ext cx="4707518" cy="3779367"/>
          </a:xfrm>
          <a:custGeom>
            <a:avLst/>
            <a:gdLst/>
            <a:ahLst/>
            <a:cxnLst/>
            <a:rect r="r" b="b" t="t" l="l"/>
            <a:pathLst>
              <a:path h="3779367" w="4707518">
                <a:moveTo>
                  <a:pt x="0" y="0"/>
                </a:moveTo>
                <a:lnTo>
                  <a:pt x="4707518" y="0"/>
                </a:lnTo>
                <a:lnTo>
                  <a:pt x="4707518" y="3779367"/>
                </a:lnTo>
                <a:lnTo>
                  <a:pt x="0" y="377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79" t="0" r="0" b="-12514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8975432" y="3137819"/>
            <a:ext cx="0" cy="179476"/>
          </a:xfrm>
          <a:prstGeom prst="line">
            <a:avLst/>
          </a:prstGeom>
          <a:ln cap="flat" w="19050">
            <a:solidFill>
              <a:srgbClr val="171C2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8961330" y="3979347"/>
            <a:ext cx="0" cy="18292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6534207" y="5940765"/>
            <a:ext cx="1140930" cy="472031"/>
            <a:chOff x="0" y="0"/>
            <a:chExt cx="300492" cy="1243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00492" cy="124321"/>
            </a:xfrm>
            <a:custGeom>
              <a:avLst/>
              <a:gdLst/>
              <a:ahLst/>
              <a:cxnLst/>
              <a:rect r="r" b="b" t="t" l="l"/>
              <a:pathLst>
                <a:path h="124321" w="300492">
                  <a:moveTo>
                    <a:pt x="62160" y="0"/>
                  </a:moveTo>
                  <a:lnTo>
                    <a:pt x="238331" y="0"/>
                  </a:lnTo>
                  <a:cubicBezTo>
                    <a:pt x="254817" y="0"/>
                    <a:pt x="270628" y="6549"/>
                    <a:pt x="282285" y="18206"/>
                  </a:cubicBezTo>
                  <a:cubicBezTo>
                    <a:pt x="293943" y="29864"/>
                    <a:pt x="300492" y="45674"/>
                    <a:pt x="300492" y="62160"/>
                  </a:cubicBezTo>
                  <a:lnTo>
                    <a:pt x="300492" y="62160"/>
                  </a:lnTo>
                  <a:cubicBezTo>
                    <a:pt x="300492" y="78646"/>
                    <a:pt x="293943" y="94457"/>
                    <a:pt x="282285" y="106114"/>
                  </a:cubicBezTo>
                  <a:cubicBezTo>
                    <a:pt x="270628" y="117772"/>
                    <a:pt x="254817" y="124321"/>
                    <a:pt x="238331" y="124321"/>
                  </a:cubicBezTo>
                  <a:lnTo>
                    <a:pt x="62160" y="124321"/>
                  </a:lnTo>
                  <a:cubicBezTo>
                    <a:pt x="45674" y="124321"/>
                    <a:pt x="29864" y="117772"/>
                    <a:pt x="18206" y="106114"/>
                  </a:cubicBezTo>
                  <a:cubicBezTo>
                    <a:pt x="6549" y="94457"/>
                    <a:pt x="0" y="78646"/>
                    <a:pt x="0" y="62160"/>
                  </a:cubicBezTo>
                  <a:lnTo>
                    <a:pt x="0" y="62160"/>
                  </a:lnTo>
                  <a:cubicBezTo>
                    <a:pt x="0" y="45674"/>
                    <a:pt x="6549" y="29864"/>
                    <a:pt x="18206" y="18206"/>
                  </a:cubicBezTo>
                  <a:cubicBezTo>
                    <a:pt x="29864" y="6549"/>
                    <a:pt x="45674" y="0"/>
                    <a:pt x="62160" y="0"/>
                  </a:cubicBezTo>
                  <a:close/>
                </a:path>
              </a:pathLst>
            </a:custGeom>
            <a:solidFill>
              <a:srgbClr val="FFDE59"/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300492" cy="152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Prompt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344639" y="5940765"/>
            <a:ext cx="1140930" cy="472031"/>
            <a:chOff x="0" y="0"/>
            <a:chExt cx="300492" cy="1243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0492" cy="124321"/>
            </a:xfrm>
            <a:custGeom>
              <a:avLst/>
              <a:gdLst/>
              <a:ahLst/>
              <a:cxnLst/>
              <a:rect r="r" b="b" t="t" l="l"/>
              <a:pathLst>
                <a:path h="124321" w="300492">
                  <a:moveTo>
                    <a:pt x="62160" y="0"/>
                  </a:moveTo>
                  <a:lnTo>
                    <a:pt x="238331" y="0"/>
                  </a:lnTo>
                  <a:cubicBezTo>
                    <a:pt x="254817" y="0"/>
                    <a:pt x="270628" y="6549"/>
                    <a:pt x="282285" y="18206"/>
                  </a:cubicBezTo>
                  <a:cubicBezTo>
                    <a:pt x="293943" y="29864"/>
                    <a:pt x="300492" y="45674"/>
                    <a:pt x="300492" y="62160"/>
                  </a:cubicBezTo>
                  <a:lnTo>
                    <a:pt x="300492" y="62160"/>
                  </a:lnTo>
                  <a:cubicBezTo>
                    <a:pt x="300492" y="78646"/>
                    <a:pt x="293943" y="94457"/>
                    <a:pt x="282285" y="106114"/>
                  </a:cubicBezTo>
                  <a:cubicBezTo>
                    <a:pt x="270628" y="117772"/>
                    <a:pt x="254817" y="124321"/>
                    <a:pt x="238331" y="124321"/>
                  </a:cubicBezTo>
                  <a:lnTo>
                    <a:pt x="62160" y="124321"/>
                  </a:lnTo>
                  <a:cubicBezTo>
                    <a:pt x="45674" y="124321"/>
                    <a:pt x="29864" y="117772"/>
                    <a:pt x="18206" y="106114"/>
                  </a:cubicBezTo>
                  <a:cubicBezTo>
                    <a:pt x="6549" y="94457"/>
                    <a:pt x="0" y="78646"/>
                    <a:pt x="0" y="62160"/>
                  </a:cubicBezTo>
                  <a:lnTo>
                    <a:pt x="0" y="62160"/>
                  </a:lnTo>
                  <a:cubicBezTo>
                    <a:pt x="0" y="45674"/>
                    <a:pt x="6549" y="29864"/>
                    <a:pt x="18206" y="18206"/>
                  </a:cubicBezTo>
                  <a:cubicBezTo>
                    <a:pt x="29864" y="6549"/>
                    <a:pt x="45674" y="0"/>
                    <a:pt x="62160" y="0"/>
                  </a:cubicBezTo>
                  <a:close/>
                </a:path>
              </a:pathLst>
            </a:custGeom>
            <a:solidFill>
              <a:srgbClr val="FFDE59"/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300492" cy="152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  <a:r>
                <a:rPr lang="en-US" b="true" sz="1742" spc="104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Schema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28700" y="8405637"/>
            <a:ext cx="1443433" cy="1259642"/>
          </a:xfrm>
          <a:custGeom>
            <a:avLst/>
            <a:gdLst/>
            <a:ahLst/>
            <a:cxnLst/>
            <a:rect r="r" b="b" t="t" l="l"/>
            <a:pathLst>
              <a:path h="1259642" w="1443433">
                <a:moveTo>
                  <a:pt x="0" y="0"/>
                </a:moveTo>
                <a:lnTo>
                  <a:pt x="1443433" y="0"/>
                </a:lnTo>
                <a:lnTo>
                  <a:pt x="1443433" y="1259642"/>
                </a:lnTo>
                <a:lnTo>
                  <a:pt x="0" y="1259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920247" y="8538752"/>
            <a:ext cx="3399730" cy="799936"/>
          </a:xfrm>
          <a:custGeom>
            <a:avLst/>
            <a:gdLst/>
            <a:ahLst/>
            <a:cxnLst/>
            <a:rect r="r" b="b" t="t" l="l"/>
            <a:pathLst>
              <a:path h="799936" w="3399730">
                <a:moveTo>
                  <a:pt x="0" y="0"/>
                </a:moveTo>
                <a:lnTo>
                  <a:pt x="3399730" y="0"/>
                </a:lnTo>
                <a:lnTo>
                  <a:pt x="3399730" y="799937"/>
                </a:lnTo>
                <a:lnTo>
                  <a:pt x="0" y="799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457603" y="2493084"/>
            <a:ext cx="3144144" cy="59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Evaluate From Registered MCP Planners And Tools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23824" y="3319410"/>
            <a:ext cx="2855962" cy="59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Validate Parameters  And Generate Input Schema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33349" y="4133699"/>
            <a:ext cx="2855962" cy="2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Call MCP Planner / Tool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41566" y="272645"/>
            <a:ext cx="8304461" cy="94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8"/>
              </a:lnSpc>
            </a:pPr>
            <a:r>
              <a:rPr lang="en-US" sz="5534" b="true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Agent To Agent Protocol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505" y="0"/>
            <a:ext cx="18384505" cy="10202677"/>
          </a:xfrm>
          <a:custGeom>
            <a:avLst/>
            <a:gdLst/>
            <a:ahLst/>
            <a:cxnLst/>
            <a:rect r="r" b="b" t="t" l="l"/>
            <a:pathLst>
              <a:path h="10202677" w="18384505">
                <a:moveTo>
                  <a:pt x="0" y="0"/>
                </a:moveTo>
                <a:lnTo>
                  <a:pt x="18384505" y="0"/>
                </a:lnTo>
                <a:lnTo>
                  <a:pt x="18384505" y="10202677"/>
                </a:lnTo>
                <a:lnTo>
                  <a:pt x="0" y="10202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62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046" y="0"/>
            <a:ext cx="18640567" cy="10205710"/>
          </a:xfrm>
          <a:custGeom>
            <a:avLst/>
            <a:gdLst/>
            <a:ahLst/>
            <a:cxnLst/>
            <a:rect r="r" b="b" t="t" l="l"/>
            <a:pathLst>
              <a:path h="10205710" w="18640567">
                <a:moveTo>
                  <a:pt x="0" y="0"/>
                </a:moveTo>
                <a:lnTo>
                  <a:pt x="18640567" y="0"/>
                </a:lnTo>
                <a:lnTo>
                  <a:pt x="18640567" y="10205710"/>
                </a:lnTo>
                <a:lnTo>
                  <a:pt x="0" y="10205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DAGp8uOzy9o</dc:identifier>
  <dcterms:modified xsi:type="dcterms:W3CDTF">2011-08-01T06:04:30Z</dcterms:modified>
  <cp:revision>1</cp:revision>
  <dc:title>FromPromtToPod</dc:title>
</cp:coreProperties>
</file>